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4"/>
  </p:sldMasterIdLst>
  <p:notesMasterIdLst>
    <p:notesMasterId r:id="rId8"/>
  </p:notesMasterIdLst>
  <p:handoutMasterIdLst>
    <p:handoutMasterId r:id="rId9"/>
  </p:handoutMasterIdLst>
  <p:sldIdLst>
    <p:sldId id="332" r:id="rId5"/>
    <p:sldId id="336" r:id="rId6"/>
    <p:sldId id="334" r:id="rId7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pos="4292" userDrawn="1">
          <p15:clr>
            <a:srgbClr val="A4A3A4"/>
          </p15:clr>
        </p15:guide>
        <p15:guide id="7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D9B33"/>
    <a:srgbClr val="E05206"/>
    <a:srgbClr val="FEE600"/>
    <a:srgbClr val="BFBFBF"/>
    <a:srgbClr val="292929"/>
    <a:srgbClr val="FFC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06" autoAdjust="0"/>
    <p:restoredTop sz="94343" autoAdjust="0"/>
  </p:normalViewPr>
  <p:slideViewPr>
    <p:cSldViewPr>
      <p:cViewPr varScale="1">
        <p:scale>
          <a:sx n="103" d="100"/>
          <a:sy n="103" d="100"/>
        </p:scale>
        <p:origin x="138" y="354"/>
      </p:cViewPr>
      <p:guideLst>
        <p:guide orient="horz" pos="429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616" y="4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>
              <a:defRPr sz="1100"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2" y="9428586"/>
            <a:ext cx="2945659" cy="49633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>
              <a:defRPr sz="11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5" y="9428586"/>
            <a:ext cx="2945659" cy="49633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>
              <a:defRPr sz="1100"/>
            </a:lvl1pPr>
          </a:lstStyle>
          <a:p>
            <a:fld id="{9CE844F7-660F-41DB-9E1B-EAABFFF4061D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Symbol zastępczy daty 5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966A7-A6B1-4347-85DD-8C6C9936160A}" type="datetimeFigureOut">
              <a:rPr lang="pl-PL" smtClean="0"/>
              <a:t>2025-05-19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>
              <a:defRPr sz="11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>
              <a:defRPr sz="1100"/>
            </a:lvl1pPr>
          </a:lstStyle>
          <a:p>
            <a:fld id="{B3C87E49-6514-40AF-A3FE-E66ECBB7507C}" type="datetimeFigureOut">
              <a:rPr lang="es-ES" smtClean="0"/>
              <a:pPr/>
              <a:t>19/05/2025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10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9" y="4715155"/>
            <a:ext cx="5438140" cy="4466987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633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>
              <a:defRPr sz="11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633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>
              <a:defRPr sz="1100"/>
            </a:lvl1pPr>
          </a:lstStyle>
          <a:p>
            <a:fld id="{4226A395-1AD6-424D-B6CE-4A144BB9574B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rudia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7" y="0"/>
            <a:ext cx="12194398" cy="6858000"/>
          </a:xfrm>
          <a:prstGeom prst="rect">
            <a:avLst/>
          </a:prstGeom>
        </p:spPr>
      </p:pic>
      <p:sp>
        <p:nvSpPr>
          <p:cNvPr id="11" name="10 Rectángulo"/>
          <p:cNvSpPr/>
          <p:nvPr userDrawn="1"/>
        </p:nvSpPr>
        <p:spPr>
          <a:xfrm>
            <a:off x="1619219" y="642918"/>
            <a:ext cx="8858312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pic>
        <p:nvPicPr>
          <p:cNvPr id="13" name="Irudia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59002" y="4964174"/>
            <a:ext cx="3169926" cy="570140"/>
          </a:xfrm>
          <a:prstGeom prst="rect">
            <a:avLst/>
          </a:prstGeom>
        </p:spPr>
      </p:pic>
      <p:sp>
        <p:nvSpPr>
          <p:cNvPr id="15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045420" y="1855566"/>
            <a:ext cx="3960440" cy="559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 baseline="0">
                <a:solidFill>
                  <a:srgbClr val="000000"/>
                </a:solidFill>
                <a:latin typeface="+mj-lt"/>
              </a:defRPr>
            </a:lvl1pPr>
          </a:lstStyle>
          <a:p>
            <a:pPr lvl="0"/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16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045420" y="2648293"/>
            <a:ext cx="3960440" cy="559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u-ES" dirty="0" smtClean="0"/>
              <a:t>SUBTÍTULO</a:t>
            </a:r>
            <a:endParaRPr lang="es-ES" dirty="0"/>
          </a:p>
        </p:txBody>
      </p:sp>
      <p:pic>
        <p:nvPicPr>
          <p:cNvPr id="17" name="Irudia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980728"/>
            <a:ext cx="2340000" cy="579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en blanco +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rgbClr val="ED9B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cxnSp>
        <p:nvCxnSpPr>
          <p:cNvPr id="5" name="Lotura-marra zuzena 4"/>
          <p:cNvCxnSpPr/>
          <p:nvPr userDrawn="1"/>
        </p:nvCxnSpPr>
        <p:spPr>
          <a:xfrm>
            <a:off x="349904" y="623888"/>
            <a:ext cx="11461096" cy="0"/>
          </a:xfrm>
          <a:prstGeom prst="line">
            <a:avLst/>
          </a:prstGeom>
          <a:ln>
            <a:solidFill>
              <a:srgbClr val="ED9B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rudi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7" y="236312"/>
            <a:ext cx="864000" cy="213909"/>
          </a:xfrm>
          <a:prstGeom prst="rect">
            <a:avLst/>
          </a:prstGeom>
        </p:spPr>
      </p:pic>
      <p:pic>
        <p:nvPicPr>
          <p:cNvPr id="7" name="Irudi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  <p:sp>
        <p:nvSpPr>
          <p:cNvPr id="8" name="18 Marcador de texto"/>
          <p:cNvSpPr>
            <a:spLocks noGrp="1"/>
          </p:cNvSpPr>
          <p:nvPr>
            <p:ph type="body" sz="quarter" idx="19" hasCustomPrompt="1"/>
          </p:nvPr>
        </p:nvSpPr>
        <p:spPr>
          <a:xfrm>
            <a:off x="344110" y="908720"/>
            <a:ext cx="11466889" cy="5544616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171450" indent="-171450">
              <a:spcBef>
                <a:spcPts val="600"/>
              </a:spcBef>
              <a:buClr>
                <a:srgbClr val="ED9B33"/>
              </a:buClr>
              <a:buFont typeface="Open Sans" panose="020B0606030504020204" pitchFamily="34" charset="0"/>
              <a:buChar char="I"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33400" indent="-171450">
              <a:spcBef>
                <a:spcPts val="600"/>
              </a:spcBef>
              <a:buClr>
                <a:srgbClr val="ED9B33"/>
              </a:buClr>
              <a:buFont typeface="Symbol" panose="05050102010706020507" pitchFamily="18" charset="2"/>
              <a:buChar char="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6938" indent="-179388">
              <a:buClr>
                <a:srgbClr val="ED9B33"/>
              </a:buClr>
              <a:buFont typeface="Courier New" panose="02070309020205020404" pitchFamily="49" charset="0"/>
              <a:buChar char="o"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55713" indent="-179388">
              <a:buClr>
                <a:srgbClr val="ED9B33"/>
              </a:buClr>
              <a:buFont typeface="Open Sans" panose="020B0606030504020204" pitchFamily="34" charset="0"/>
              <a:buChar char="›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noProof="0" dirty="0" smtClean="0"/>
              <a:t>Haga clic para agregar texto</a:t>
            </a:r>
          </a:p>
          <a:p>
            <a:pPr lvl="1"/>
            <a:r>
              <a:rPr lang="es-ES" dirty="0" smtClean="0"/>
              <a:t>Nivel 1</a:t>
            </a:r>
          </a:p>
          <a:p>
            <a:pPr lvl="2"/>
            <a:r>
              <a:rPr lang="es-ES" dirty="0" smtClean="0"/>
              <a:t>Nivel 2</a:t>
            </a:r>
          </a:p>
          <a:p>
            <a:pPr lvl="3"/>
            <a:r>
              <a:rPr lang="es-ES" dirty="0" smtClean="0"/>
              <a:t>Nivel 3</a:t>
            </a:r>
          </a:p>
        </p:txBody>
      </p:sp>
      <p:sp>
        <p:nvSpPr>
          <p:cNvPr id="10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856640" y="6536378"/>
            <a:ext cx="396528" cy="250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EF8-BF11-48BA-8607-445ED92DE41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udia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1"/>
          <a:stretch/>
        </p:blipFill>
        <p:spPr>
          <a:xfrm>
            <a:off x="0" y="0"/>
            <a:ext cx="12192000" cy="6873280"/>
          </a:xfrm>
          <a:prstGeom prst="rect">
            <a:avLst/>
          </a:prstGeom>
        </p:spPr>
      </p:pic>
      <p:sp>
        <p:nvSpPr>
          <p:cNvPr id="11" name="10 Rectángulo"/>
          <p:cNvSpPr/>
          <p:nvPr userDrawn="1"/>
        </p:nvSpPr>
        <p:spPr>
          <a:xfrm>
            <a:off x="1619219" y="642918"/>
            <a:ext cx="8858312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7" name="Testuaren leku-marka 3"/>
          <p:cNvSpPr>
            <a:spLocks noGrp="1"/>
          </p:cNvSpPr>
          <p:nvPr>
            <p:ph type="body" sz="quarter" idx="10" hasCustomPrompt="1"/>
          </p:nvPr>
        </p:nvSpPr>
        <p:spPr>
          <a:xfrm rot="10800000" flipV="1">
            <a:off x="0" y="6480210"/>
            <a:ext cx="4079776" cy="3777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sz="1600" b="0" noProof="0" dirty="0" smtClean="0"/>
              <a:t>Haga clic para agregar su web</a:t>
            </a:r>
          </a:p>
        </p:txBody>
      </p:sp>
      <p:pic>
        <p:nvPicPr>
          <p:cNvPr id="12" name="Irudi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768" y="1052736"/>
            <a:ext cx="2509724" cy="7786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7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rudia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97" y="0"/>
            <a:ext cx="12194398" cy="6858000"/>
          </a:xfrm>
          <a:prstGeom prst="rect">
            <a:avLst/>
          </a:prstGeom>
        </p:spPr>
      </p:pic>
      <p:sp>
        <p:nvSpPr>
          <p:cNvPr id="11" name="10 Rectángulo"/>
          <p:cNvSpPr/>
          <p:nvPr userDrawn="1"/>
        </p:nvSpPr>
        <p:spPr>
          <a:xfrm>
            <a:off x="1619219" y="642918"/>
            <a:ext cx="8858312" cy="1000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pic>
        <p:nvPicPr>
          <p:cNvPr id="13" name="Irudia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59002" y="4964174"/>
            <a:ext cx="3169926" cy="570140"/>
          </a:xfrm>
          <a:prstGeom prst="rect">
            <a:avLst/>
          </a:prstGeom>
        </p:spPr>
      </p:pic>
      <p:sp>
        <p:nvSpPr>
          <p:cNvPr id="15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1487488" y="1855566"/>
            <a:ext cx="4320000" cy="559532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 b="1" baseline="0">
                <a:solidFill>
                  <a:srgbClr val="000000"/>
                </a:solidFill>
                <a:latin typeface="+mj-lt"/>
              </a:defRPr>
            </a:lvl1pPr>
          </a:lstStyle>
          <a:p>
            <a:pPr lvl="0"/>
            <a:r>
              <a:rPr lang="es-ES" dirty="0" smtClean="0"/>
              <a:t>PARA TÍTULOS LARGOS</a:t>
            </a:r>
          </a:p>
          <a:p>
            <a:pPr lvl="0"/>
            <a:endParaRPr lang="es-ES" dirty="0" smtClean="0"/>
          </a:p>
          <a:p>
            <a:pPr lvl="0"/>
            <a:endParaRPr lang="eu-ES" dirty="0" smtClean="0"/>
          </a:p>
          <a:p>
            <a:pPr lvl="0"/>
            <a:endParaRPr lang="eu-ES" dirty="0" smtClean="0"/>
          </a:p>
          <a:p>
            <a:pPr lvl="0"/>
            <a:endParaRPr lang="eu-ES" dirty="0" smtClean="0"/>
          </a:p>
          <a:p>
            <a:pPr lvl="0"/>
            <a:endParaRPr lang="es-ES" dirty="0"/>
          </a:p>
        </p:txBody>
      </p:sp>
      <p:pic>
        <p:nvPicPr>
          <p:cNvPr id="17" name="Irudia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288" y="980728"/>
            <a:ext cx="1976400" cy="489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8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aukizuzena 20"/>
          <p:cNvSpPr/>
          <p:nvPr userDrawn="1"/>
        </p:nvSpPr>
        <p:spPr>
          <a:xfrm>
            <a:off x="1" y="623888"/>
            <a:ext cx="1775520" cy="623411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12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sp>
        <p:nvSpPr>
          <p:cNvPr id="23" name="Testuaren leku-marka 15"/>
          <p:cNvSpPr>
            <a:spLocks noGrp="1"/>
          </p:cNvSpPr>
          <p:nvPr>
            <p:ph type="body" sz="quarter" idx="20" hasCustomPrompt="1"/>
          </p:nvPr>
        </p:nvSpPr>
        <p:spPr>
          <a:xfrm rot="16200000">
            <a:off x="-1526765" y="3639573"/>
            <a:ext cx="4896346" cy="6725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u-ES" dirty="0" smtClean="0"/>
              <a:t>ÍNDICE</a:t>
            </a:r>
          </a:p>
        </p:txBody>
      </p:sp>
      <p:sp>
        <p:nvSpPr>
          <p:cNvPr id="25" name="38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463325" y="863200"/>
            <a:ext cx="1617465" cy="1262875"/>
          </a:xfrm>
          <a:prstGeom prst="rect">
            <a:avLst/>
          </a:prstGeom>
        </p:spPr>
        <p:txBody>
          <a:bodyPr/>
          <a:lstStyle>
            <a:lvl1pPr algn="r">
              <a:buNone/>
              <a:defRPr sz="6200" b="1" baseline="0">
                <a:ln w="19050">
                  <a:solidFill>
                    <a:srgbClr val="ED9B33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s-ES" dirty="0" smtClean="0"/>
              <a:t>00</a:t>
            </a:r>
            <a:endParaRPr lang="es-ES" dirty="0"/>
          </a:p>
        </p:txBody>
      </p:sp>
      <p:sp>
        <p:nvSpPr>
          <p:cNvPr id="29" name="Testuaren leku-marka 15"/>
          <p:cNvSpPr>
            <a:spLocks noGrp="1"/>
          </p:cNvSpPr>
          <p:nvPr>
            <p:ph type="body" sz="quarter" idx="23" hasCustomPrompt="1"/>
          </p:nvPr>
        </p:nvSpPr>
        <p:spPr>
          <a:xfrm>
            <a:off x="4732343" y="970840"/>
            <a:ext cx="6528461" cy="9360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</p:txBody>
      </p:sp>
      <p:sp>
        <p:nvSpPr>
          <p:cNvPr id="30" name="Testuaren leku-marka 15"/>
          <p:cNvSpPr>
            <a:spLocks noGrp="1"/>
          </p:cNvSpPr>
          <p:nvPr>
            <p:ph type="body" sz="quarter" idx="24" hasCustomPrompt="1"/>
          </p:nvPr>
        </p:nvSpPr>
        <p:spPr>
          <a:xfrm>
            <a:off x="4732343" y="2622302"/>
            <a:ext cx="6528461" cy="9360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</p:txBody>
      </p:sp>
      <p:sp>
        <p:nvSpPr>
          <p:cNvPr id="31" name="Testuaren leku-marka 15"/>
          <p:cNvSpPr>
            <a:spLocks noGrp="1"/>
          </p:cNvSpPr>
          <p:nvPr>
            <p:ph type="body" sz="quarter" idx="25" hasCustomPrompt="1"/>
          </p:nvPr>
        </p:nvSpPr>
        <p:spPr>
          <a:xfrm>
            <a:off x="4732343" y="4273765"/>
            <a:ext cx="6528461" cy="9360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  <a:p>
            <a:pPr lvl="0"/>
            <a:r>
              <a:rPr lang="eu-ES" dirty="0" smtClean="0"/>
              <a:t>00</a:t>
            </a:r>
          </a:p>
        </p:txBody>
      </p:sp>
      <p:sp>
        <p:nvSpPr>
          <p:cNvPr id="24" name="38 Marcador de texto"/>
          <p:cNvSpPr>
            <a:spLocks noGrp="1"/>
          </p:cNvSpPr>
          <p:nvPr>
            <p:ph type="body" sz="quarter" idx="26" hasCustomPrompt="1"/>
          </p:nvPr>
        </p:nvSpPr>
        <p:spPr>
          <a:xfrm>
            <a:off x="2463325" y="2491719"/>
            <a:ext cx="1617465" cy="1262875"/>
          </a:xfrm>
          <a:prstGeom prst="rect">
            <a:avLst/>
          </a:prstGeom>
        </p:spPr>
        <p:txBody>
          <a:bodyPr/>
          <a:lstStyle>
            <a:lvl1pPr algn="r">
              <a:buNone/>
              <a:defRPr sz="6200" b="1" baseline="0">
                <a:ln w="19050">
                  <a:solidFill>
                    <a:srgbClr val="ED9B33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s-ES" dirty="0" smtClean="0"/>
              <a:t>00</a:t>
            </a:r>
            <a:endParaRPr lang="es-ES" dirty="0"/>
          </a:p>
        </p:txBody>
      </p:sp>
      <p:sp>
        <p:nvSpPr>
          <p:cNvPr id="28" name="38 Marcador de texto"/>
          <p:cNvSpPr>
            <a:spLocks noGrp="1"/>
          </p:cNvSpPr>
          <p:nvPr>
            <p:ph type="body" sz="quarter" idx="27" hasCustomPrompt="1"/>
          </p:nvPr>
        </p:nvSpPr>
        <p:spPr>
          <a:xfrm>
            <a:off x="2463325" y="4120239"/>
            <a:ext cx="1617465" cy="1262875"/>
          </a:xfrm>
          <a:prstGeom prst="rect">
            <a:avLst/>
          </a:prstGeom>
        </p:spPr>
        <p:txBody>
          <a:bodyPr/>
          <a:lstStyle>
            <a:lvl1pPr algn="r">
              <a:buNone/>
              <a:defRPr sz="6200" b="1" baseline="0">
                <a:ln w="19050">
                  <a:solidFill>
                    <a:srgbClr val="ED9B33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s-ES" dirty="0" smtClean="0"/>
              <a:t>00</a:t>
            </a:r>
            <a:endParaRPr lang="es-ES" dirty="0"/>
          </a:p>
        </p:txBody>
      </p:sp>
      <p:pic>
        <p:nvPicPr>
          <p:cNvPr id="17" name="Irudia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7" y="236312"/>
            <a:ext cx="864000" cy="213909"/>
          </a:xfrm>
          <a:prstGeom prst="rect">
            <a:avLst/>
          </a:prstGeom>
        </p:spPr>
      </p:pic>
      <p:pic>
        <p:nvPicPr>
          <p:cNvPr id="18" name="Irudia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aukizuzena 20"/>
          <p:cNvSpPr/>
          <p:nvPr userDrawn="1"/>
        </p:nvSpPr>
        <p:spPr>
          <a:xfrm>
            <a:off x="1" y="623888"/>
            <a:ext cx="1775520" cy="623411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12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sp>
        <p:nvSpPr>
          <p:cNvPr id="23" name="Testuaren leku-marka 15"/>
          <p:cNvSpPr>
            <a:spLocks noGrp="1"/>
          </p:cNvSpPr>
          <p:nvPr>
            <p:ph type="body" sz="quarter" idx="20" hasCustomPrompt="1"/>
          </p:nvPr>
        </p:nvSpPr>
        <p:spPr>
          <a:xfrm rot="16200000">
            <a:off x="-1526765" y="3639573"/>
            <a:ext cx="4896346" cy="6725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u-ES" dirty="0" smtClean="0"/>
              <a:t>ÍNDICE</a:t>
            </a:r>
          </a:p>
        </p:txBody>
      </p:sp>
      <p:pic>
        <p:nvPicPr>
          <p:cNvPr id="17" name="Irudia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7" y="236312"/>
            <a:ext cx="864000" cy="213909"/>
          </a:xfrm>
          <a:prstGeom prst="rect">
            <a:avLst/>
          </a:prstGeom>
        </p:spPr>
      </p:pic>
      <p:pic>
        <p:nvPicPr>
          <p:cNvPr id="18" name="Irudia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  <p:sp>
        <p:nvSpPr>
          <p:cNvPr id="13" name="18 Marcador de texto"/>
          <p:cNvSpPr>
            <a:spLocks noGrp="1"/>
          </p:cNvSpPr>
          <p:nvPr>
            <p:ph type="body" sz="quarter" idx="19" hasCustomPrompt="1"/>
          </p:nvPr>
        </p:nvSpPr>
        <p:spPr>
          <a:xfrm>
            <a:off x="2083816" y="623888"/>
            <a:ext cx="9727184" cy="5800144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600"/>
              </a:spcAft>
              <a:buClr>
                <a:srgbClr val="ED9B33"/>
              </a:buClr>
              <a:buFont typeface="+mj-lt"/>
              <a:buAutoNum type="arabicPeriod"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1950" indent="176213">
              <a:lnSpc>
                <a:spcPct val="100000"/>
              </a:lnSpc>
              <a:buClr>
                <a:srgbClr val="ED9B33"/>
              </a:buClr>
              <a:buFont typeface="Symbol" panose="05050102010706020507" pitchFamily="18" charset="2"/>
              <a:buChar char="·"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6938" indent="-179388">
              <a:lnSpc>
                <a:spcPct val="100000"/>
              </a:lnSpc>
              <a:buClr>
                <a:srgbClr val="ED9B33"/>
              </a:buClr>
              <a:buFont typeface="Courier New" panose="02070309020205020404" pitchFamily="49" charset="0"/>
              <a:buChar char="o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55713" indent="-179388">
              <a:lnSpc>
                <a:spcPct val="100000"/>
              </a:lnSpc>
              <a:buClr>
                <a:srgbClr val="ED9B33"/>
              </a:buClr>
              <a:buFont typeface="Open Sans" panose="020B0606030504020204" pitchFamily="34" charset="0"/>
              <a:buChar char="›"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noProof="0" dirty="0" smtClean="0"/>
              <a:t>Haga clic para agregar texto</a:t>
            </a:r>
          </a:p>
          <a:p>
            <a:pPr lvl="1"/>
            <a:r>
              <a:rPr lang="es-ES" noProof="0" dirty="0" smtClean="0"/>
              <a:t>Nivel 1</a:t>
            </a:r>
          </a:p>
          <a:p>
            <a:pPr lvl="2"/>
            <a:r>
              <a:rPr lang="es-ES" noProof="0" dirty="0" smtClean="0"/>
              <a:t>Nivel 2</a:t>
            </a:r>
          </a:p>
          <a:p>
            <a:pPr lvl="3"/>
            <a:r>
              <a:rPr lang="es-ES" noProof="0" dirty="0" smtClean="0"/>
              <a:t>Nivel 3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020182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rgbClr val="ED9B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cxnSp>
        <p:nvCxnSpPr>
          <p:cNvPr id="5" name="Lotura-marra zuzena 4"/>
          <p:cNvCxnSpPr/>
          <p:nvPr userDrawn="1"/>
        </p:nvCxnSpPr>
        <p:spPr>
          <a:xfrm>
            <a:off x="349904" y="623888"/>
            <a:ext cx="11461096" cy="0"/>
          </a:xfrm>
          <a:prstGeom prst="line">
            <a:avLst/>
          </a:prstGeom>
          <a:ln>
            <a:solidFill>
              <a:srgbClr val="ED9B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38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911424" y="2420888"/>
            <a:ext cx="2937141" cy="1800200"/>
          </a:xfrm>
          <a:prstGeom prst="rect">
            <a:avLst/>
          </a:prstGeom>
        </p:spPr>
        <p:txBody>
          <a:bodyPr/>
          <a:lstStyle>
            <a:lvl1pPr algn="r">
              <a:buNone/>
              <a:defRPr sz="12000" b="1" baseline="0">
                <a:ln w="38100">
                  <a:solidFill>
                    <a:srgbClr val="ED9B33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s-ES" dirty="0" smtClean="0"/>
              <a:t>Nº</a:t>
            </a:r>
            <a:endParaRPr lang="es-ES" dirty="0"/>
          </a:p>
        </p:txBody>
      </p:sp>
      <p:sp>
        <p:nvSpPr>
          <p:cNvPr id="17" name="Testuaren leku-marka 15"/>
          <p:cNvSpPr>
            <a:spLocks noGrp="1"/>
          </p:cNvSpPr>
          <p:nvPr>
            <p:ph type="body" sz="quarter" idx="20" hasCustomPrompt="1"/>
          </p:nvPr>
        </p:nvSpPr>
        <p:spPr>
          <a:xfrm>
            <a:off x="3985731" y="3291598"/>
            <a:ext cx="6528461" cy="9294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u-ES" dirty="0" smtClean="0"/>
              <a:t>HAGA CLIC PARA AGREGAR TÍTULO</a:t>
            </a:r>
          </a:p>
          <a:p>
            <a:pPr lvl="0"/>
            <a:endParaRPr lang="eu-ES" dirty="0" smtClean="0"/>
          </a:p>
        </p:txBody>
      </p:sp>
      <p:pic>
        <p:nvPicPr>
          <p:cNvPr id="10" name="Irudi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7" y="236312"/>
            <a:ext cx="864000" cy="213909"/>
          </a:xfrm>
          <a:prstGeom prst="rect">
            <a:avLst/>
          </a:prstGeom>
        </p:spPr>
      </p:pic>
      <p:pic>
        <p:nvPicPr>
          <p:cNvPr id="11" name="Irudi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49245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texto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966240" y="6565946"/>
            <a:ext cx="2844800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EF8-BF11-48BA-8607-445ED92DE41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rgbClr val="ED9B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sp>
        <p:nvSpPr>
          <p:cNvPr id="10" name="18 Marcador de texto"/>
          <p:cNvSpPr>
            <a:spLocks noGrp="1"/>
          </p:cNvSpPr>
          <p:nvPr>
            <p:ph type="body" sz="quarter" idx="19" hasCustomPrompt="1"/>
          </p:nvPr>
        </p:nvSpPr>
        <p:spPr>
          <a:xfrm>
            <a:off x="1262654" y="1475979"/>
            <a:ext cx="9727184" cy="4961122"/>
          </a:xfrm>
          <a:prstGeom prst="rect">
            <a:avLst/>
          </a:prstGeom>
        </p:spPr>
        <p:txBody>
          <a:bodyPr/>
          <a:lstStyle>
            <a:lvl1pPr marL="85725" indent="-85725">
              <a:lnSpc>
                <a:spcPct val="100000"/>
              </a:lnSpc>
              <a:spcAft>
                <a:spcPts val="600"/>
              </a:spcAft>
              <a:buClr>
                <a:srgbClr val="ED9B33"/>
              </a:buClr>
              <a:buFont typeface="Open Sans" panose="020B0606030504020204" pitchFamily="34" charset="0"/>
              <a:buChar char="I"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1950" indent="176213">
              <a:lnSpc>
                <a:spcPct val="100000"/>
              </a:lnSpc>
              <a:buClr>
                <a:srgbClr val="ED9B33"/>
              </a:buClr>
              <a:buFont typeface="Symbol" panose="05050102010706020507" pitchFamily="18" charset="2"/>
              <a:buChar char="·"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6938" indent="-179388">
              <a:lnSpc>
                <a:spcPct val="100000"/>
              </a:lnSpc>
              <a:buClr>
                <a:srgbClr val="ED9B33"/>
              </a:buClr>
              <a:buFont typeface="Courier New" panose="02070309020205020404" pitchFamily="49" charset="0"/>
              <a:buChar char="o"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55713" indent="-179388">
              <a:lnSpc>
                <a:spcPct val="100000"/>
              </a:lnSpc>
              <a:buClr>
                <a:srgbClr val="ED9B33"/>
              </a:buClr>
              <a:buFont typeface="Open Sans" panose="020B0606030504020204" pitchFamily="34" charset="0"/>
              <a:buChar char="›"/>
              <a:defRPr sz="11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noProof="0" dirty="0" smtClean="0"/>
              <a:t>Haga clic para agregar texto</a:t>
            </a:r>
          </a:p>
          <a:p>
            <a:pPr lvl="1"/>
            <a:r>
              <a:rPr lang="es-ES" dirty="0" smtClean="0"/>
              <a:t>Nivel 1</a:t>
            </a:r>
          </a:p>
          <a:p>
            <a:pPr lvl="2"/>
            <a:r>
              <a:rPr lang="es-ES" dirty="0" smtClean="0"/>
              <a:t>Nivel 2</a:t>
            </a:r>
          </a:p>
          <a:p>
            <a:pPr lvl="3"/>
            <a:r>
              <a:rPr lang="es-ES" dirty="0" smtClean="0"/>
              <a:t>Nivel 3</a:t>
            </a:r>
          </a:p>
          <a:p>
            <a:pPr lvl="0"/>
            <a:endParaRPr lang="es-ES" dirty="0"/>
          </a:p>
        </p:txBody>
      </p:sp>
      <p:sp>
        <p:nvSpPr>
          <p:cNvPr id="14" name="18 Marcador de título"/>
          <p:cNvSpPr>
            <a:spLocks noGrp="1"/>
          </p:cNvSpPr>
          <p:nvPr>
            <p:ph type="title" hasCustomPrompt="1"/>
          </p:nvPr>
        </p:nvSpPr>
        <p:spPr>
          <a:xfrm>
            <a:off x="1262654" y="700898"/>
            <a:ext cx="972726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s-ES" dirty="0" smtClean="0"/>
              <a:t>Haga clic para agregar subtitulo</a:t>
            </a:r>
            <a:endParaRPr lang="es-ES" dirty="0"/>
          </a:p>
        </p:txBody>
      </p:sp>
      <p:cxnSp>
        <p:nvCxnSpPr>
          <p:cNvPr id="11" name="Lotura-marra zuzena 10"/>
          <p:cNvCxnSpPr/>
          <p:nvPr userDrawn="1"/>
        </p:nvCxnSpPr>
        <p:spPr>
          <a:xfrm>
            <a:off x="1277241" y="1272402"/>
            <a:ext cx="9727184" cy="0"/>
          </a:xfrm>
          <a:prstGeom prst="line">
            <a:avLst/>
          </a:prstGeom>
          <a:ln>
            <a:solidFill>
              <a:srgbClr val="ED9B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rudia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20994" y="3137800"/>
            <a:ext cx="2425076" cy="600400"/>
          </a:xfrm>
          <a:prstGeom prst="rect">
            <a:avLst/>
          </a:prstGeom>
        </p:spPr>
      </p:pic>
      <p:pic>
        <p:nvPicPr>
          <p:cNvPr id="18" name="Irudia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634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texto subtítulo dos columna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aukizuzena 21"/>
          <p:cNvSpPr/>
          <p:nvPr userDrawn="1"/>
        </p:nvSpPr>
        <p:spPr>
          <a:xfrm>
            <a:off x="1" y="623888"/>
            <a:ext cx="1775520" cy="623411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4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966240" y="6565946"/>
            <a:ext cx="2844800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EF8-BF11-48BA-8607-445ED92DE41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rgbClr val="ED9B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sp>
        <p:nvSpPr>
          <p:cNvPr id="14" name="18 Marcador de título"/>
          <p:cNvSpPr>
            <a:spLocks noGrp="1"/>
          </p:cNvSpPr>
          <p:nvPr>
            <p:ph type="title" hasCustomPrompt="1"/>
          </p:nvPr>
        </p:nvSpPr>
        <p:spPr>
          <a:xfrm>
            <a:off x="2083816" y="687829"/>
            <a:ext cx="972726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s-ES" dirty="0" smtClean="0"/>
              <a:t>Haga clic para agregar subtitulo</a:t>
            </a:r>
            <a:endParaRPr lang="es-ES" dirty="0"/>
          </a:p>
        </p:txBody>
      </p:sp>
      <p:cxnSp>
        <p:nvCxnSpPr>
          <p:cNvPr id="16" name="Lotura-marra zuzena 15"/>
          <p:cNvCxnSpPr/>
          <p:nvPr userDrawn="1"/>
        </p:nvCxnSpPr>
        <p:spPr>
          <a:xfrm>
            <a:off x="2061028" y="1272402"/>
            <a:ext cx="9727184" cy="0"/>
          </a:xfrm>
          <a:prstGeom prst="line">
            <a:avLst/>
          </a:prstGeom>
          <a:ln>
            <a:solidFill>
              <a:srgbClr val="ED9B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Marcador de texto"/>
          <p:cNvSpPr>
            <a:spLocks noGrp="1"/>
          </p:cNvSpPr>
          <p:nvPr>
            <p:ph type="body" sz="quarter" idx="19" hasCustomPrompt="1"/>
          </p:nvPr>
        </p:nvSpPr>
        <p:spPr>
          <a:xfrm>
            <a:off x="2086792" y="1438730"/>
            <a:ext cx="4800000" cy="4960800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171450" indent="-171450">
              <a:spcBef>
                <a:spcPts val="600"/>
              </a:spcBef>
              <a:buClr>
                <a:srgbClr val="ED9B33"/>
              </a:buClr>
              <a:buFont typeface="Open Sans" panose="020B0606030504020204" pitchFamily="34" charset="0"/>
              <a:buChar char="I"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33400" indent="-171450">
              <a:spcBef>
                <a:spcPts val="600"/>
              </a:spcBef>
              <a:buClr>
                <a:srgbClr val="ED9B33"/>
              </a:buClr>
              <a:buFont typeface="Symbol" panose="05050102010706020507" pitchFamily="18" charset="2"/>
              <a:buChar char="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6938" indent="-179388">
              <a:buClr>
                <a:srgbClr val="ED9B33"/>
              </a:buClr>
              <a:buFont typeface="Courier New" panose="02070309020205020404" pitchFamily="49" charset="0"/>
              <a:buChar char="o"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55713" indent="-179388">
              <a:buClr>
                <a:srgbClr val="ED9B33"/>
              </a:buClr>
              <a:buFont typeface="Open Sans" panose="020B0606030504020204" pitchFamily="34" charset="0"/>
              <a:buChar char="›"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noProof="0" dirty="0" smtClean="0"/>
              <a:t>Haga clic para agregar texto</a:t>
            </a:r>
          </a:p>
          <a:p>
            <a:pPr lvl="1"/>
            <a:r>
              <a:rPr lang="es-ES" dirty="0" smtClean="0"/>
              <a:t>Nivel 1</a:t>
            </a:r>
          </a:p>
          <a:p>
            <a:pPr lvl="2"/>
            <a:r>
              <a:rPr lang="es-ES" dirty="0" smtClean="0"/>
              <a:t>Nivel 2</a:t>
            </a:r>
          </a:p>
          <a:p>
            <a:pPr lvl="3"/>
            <a:r>
              <a:rPr lang="es-ES" dirty="0" smtClean="0"/>
              <a:t>Nivel 3</a:t>
            </a:r>
          </a:p>
        </p:txBody>
      </p:sp>
      <p:sp>
        <p:nvSpPr>
          <p:cNvPr id="20" name="18 Marcador de texto"/>
          <p:cNvSpPr>
            <a:spLocks noGrp="1"/>
          </p:cNvSpPr>
          <p:nvPr>
            <p:ph type="body" sz="quarter" idx="20" hasCustomPrompt="1"/>
          </p:nvPr>
        </p:nvSpPr>
        <p:spPr>
          <a:xfrm>
            <a:off x="7011000" y="1438730"/>
            <a:ext cx="4800000" cy="4960800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171450" indent="-171450">
              <a:spcBef>
                <a:spcPts val="600"/>
              </a:spcBef>
              <a:buClr>
                <a:srgbClr val="ED9B33"/>
              </a:buClr>
              <a:buFont typeface="Open Sans" panose="020B0606030504020204" pitchFamily="34" charset="0"/>
              <a:buChar char="I"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33400" indent="-171450">
              <a:spcBef>
                <a:spcPts val="600"/>
              </a:spcBef>
              <a:buClr>
                <a:srgbClr val="ED9B33"/>
              </a:buClr>
              <a:buFont typeface="Symbol" panose="05050102010706020507" pitchFamily="18" charset="2"/>
              <a:buChar char="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6938" indent="-179388">
              <a:buClr>
                <a:srgbClr val="ED9B33"/>
              </a:buClr>
              <a:buFont typeface="Courier New" panose="02070309020205020404" pitchFamily="49" charset="0"/>
              <a:buChar char="o"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55713" indent="-179388">
              <a:buClr>
                <a:srgbClr val="ED9B33"/>
              </a:buClr>
              <a:buFont typeface="Open Sans" panose="020B0606030504020204" pitchFamily="34" charset="0"/>
              <a:buChar char="›"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noProof="0" dirty="0" smtClean="0"/>
              <a:t>Haga clic para agregar texto</a:t>
            </a:r>
          </a:p>
          <a:p>
            <a:pPr lvl="1"/>
            <a:r>
              <a:rPr lang="es-ES" dirty="0" smtClean="0"/>
              <a:t>Nivel 1</a:t>
            </a:r>
          </a:p>
          <a:p>
            <a:pPr lvl="2"/>
            <a:r>
              <a:rPr lang="es-ES" dirty="0" smtClean="0"/>
              <a:t>Nivel 2</a:t>
            </a:r>
          </a:p>
          <a:p>
            <a:pPr lvl="3"/>
            <a:r>
              <a:rPr lang="es-ES" dirty="0" smtClean="0"/>
              <a:t>Nivel 3</a:t>
            </a:r>
          </a:p>
        </p:txBody>
      </p:sp>
      <p:sp>
        <p:nvSpPr>
          <p:cNvPr id="21" name="Testuaren leku-marka 15"/>
          <p:cNvSpPr>
            <a:spLocks noGrp="1"/>
          </p:cNvSpPr>
          <p:nvPr>
            <p:ph type="body" sz="quarter" idx="21" hasCustomPrompt="1"/>
          </p:nvPr>
        </p:nvSpPr>
        <p:spPr>
          <a:xfrm rot="16200000">
            <a:off x="-1526765" y="3639573"/>
            <a:ext cx="4896346" cy="6725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u-ES" dirty="0" smtClean="0"/>
              <a:t>SECCIÓN</a:t>
            </a:r>
          </a:p>
        </p:txBody>
      </p:sp>
      <p:pic>
        <p:nvPicPr>
          <p:cNvPr id="13" name="Irudia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7" y="236312"/>
            <a:ext cx="864000" cy="213909"/>
          </a:xfrm>
          <a:prstGeom prst="rect">
            <a:avLst/>
          </a:prstGeom>
        </p:spPr>
      </p:pic>
      <p:pic>
        <p:nvPicPr>
          <p:cNvPr id="15" name="Irudia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  <p:sp>
        <p:nvSpPr>
          <p:cNvPr id="17" name="38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-2198690" y="623888"/>
            <a:ext cx="3456384" cy="2185158"/>
          </a:xfrm>
          <a:prstGeom prst="rect">
            <a:avLst/>
          </a:prstGeom>
        </p:spPr>
        <p:txBody>
          <a:bodyPr/>
          <a:lstStyle>
            <a:lvl1pPr algn="r">
              <a:buNone/>
              <a:defRPr sz="12000" b="1" baseline="0">
                <a:ln w="38100">
                  <a:solidFill>
                    <a:srgbClr val="ED9B33"/>
                  </a:solidFill>
                </a:ln>
                <a:noFill/>
                <a:latin typeface="+mn-lt"/>
              </a:defRPr>
            </a:lvl1pPr>
          </a:lstStyle>
          <a:p>
            <a:pPr lvl="0"/>
            <a:r>
              <a:rPr lang="es-ES" dirty="0" smtClean="0"/>
              <a:t>00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6648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texto subtítulo dos column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aukizuzena 17"/>
          <p:cNvSpPr/>
          <p:nvPr userDrawn="1"/>
        </p:nvSpPr>
        <p:spPr>
          <a:xfrm>
            <a:off x="1" y="623888"/>
            <a:ext cx="1775520" cy="623411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4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966240" y="6565946"/>
            <a:ext cx="2844800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EF8-BF11-48BA-8607-445ED92DE41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rgbClr val="ED9B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sp>
        <p:nvSpPr>
          <p:cNvPr id="14" name="18 Marcador de título"/>
          <p:cNvSpPr>
            <a:spLocks noGrp="1"/>
          </p:cNvSpPr>
          <p:nvPr>
            <p:ph type="title" hasCustomPrompt="1"/>
          </p:nvPr>
        </p:nvSpPr>
        <p:spPr>
          <a:xfrm>
            <a:off x="2083816" y="687829"/>
            <a:ext cx="972726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s-ES" dirty="0" smtClean="0"/>
              <a:t>Haga clic para agregar subtitulo</a:t>
            </a:r>
            <a:endParaRPr lang="es-ES" dirty="0"/>
          </a:p>
        </p:txBody>
      </p:sp>
      <p:sp>
        <p:nvSpPr>
          <p:cNvPr id="11" name="18 Marcador de texto"/>
          <p:cNvSpPr>
            <a:spLocks noGrp="1"/>
          </p:cNvSpPr>
          <p:nvPr>
            <p:ph type="body" sz="quarter" idx="19" hasCustomPrompt="1"/>
          </p:nvPr>
        </p:nvSpPr>
        <p:spPr>
          <a:xfrm>
            <a:off x="2086794" y="1439847"/>
            <a:ext cx="3703260" cy="4960800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171450" indent="-171450">
              <a:spcBef>
                <a:spcPts val="600"/>
              </a:spcBef>
              <a:buClr>
                <a:srgbClr val="ED9B33"/>
              </a:buClr>
              <a:buFont typeface="Open Sans" panose="020B0606030504020204" pitchFamily="34" charset="0"/>
              <a:buChar char="I"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33400" indent="-171450">
              <a:spcBef>
                <a:spcPts val="600"/>
              </a:spcBef>
              <a:buClr>
                <a:srgbClr val="ED9B33"/>
              </a:buClr>
              <a:buFont typeface="Symbol" panose="05050102010706020507" pitchFamily="18" charset="2"/>
              <a:buChar char="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6938" indent="-179388">
              <a:buClr>
                <a:srgbClr val="ED9B33"/>
              </a:buClr>
              <a:buFont typeface="Courier New" panose="02070309020205020404" pitchFamily="49" charset="0"/>
              <a:buChar char="o"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55713" indent="-179388">
              <a:buClr>
                <a:srgbClr val="ED9B33"/>
              </a:buClr>
              <a:buFont typeface="Open Sans" panose="020B0606030504020204" pitchFamily="34" charset="0"/>
              <a:buChar char="›"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noProof="0" dirty="0" smtClean="0"/>
              <a:t>Haga clic para agregar texto</a:t>
            </a:r>
          </a:p>
          <a:p>
            <a:pPr lvl="1"/>
            <a:r>
              <a:rPr lang="es-ES" dirty="0" smtClean="0"/>
              <a:t>Nivel 1</a:t>
            </a:r>
          </a:p>
          <a:p>
            <a:pPr lvl="2"/>
            <a:r>
              <a:rPr lang="es-ES" dirty="0" smtClean="0"/>
              <a:t>Nivel 2</a:t>
            </a:r>
          </a:p>
          <a:p>
            <a:pPr lvl="3"/>
            <a:r>
              <a:rPr lang="es-ES" dirty="0" smtClean="0"/>
              <a:t>Nivel 3</a:t>
            </a:r>
          </a:p>
        </p:txBody>
      </p:sp>
      <p:sp>
        <p:nvSpPr>
          <p:cNvPr id="15" name="18 Marcador de texto"/>
          <p:cNvSpPr>
            <a:spLocks noGrp="1"/>
          </p:cNvSpPr>
          <p:nvPr>
            <p:ph type="body" sz="quarter" idx="20" hasCustomPrompt="1"/>
          </p:nvPr>
        </p:nvSpPr>
        <p:spPr>
          <a:xfrm>
            <a:off x="5927219" y="1439847"/>
            <a:ext cx="5883781" cy="49608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ED9B33"/>
              </a:buClr>
              <a:buFontTx/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1950" indent="268288">
              <a:buClr>
                <a:srgbClr val="ED9B33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>
              <a:buClr>
                <a:srgbClr val="ED9B33"/>
              </a:buClr>
              <a:buFont typeface="Open Sans" panose="020B0606030504020204" pitchFamily="34" charset="0"/>
              <a:buChar char="¬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>
              <a:buClr>
                <a:srgbClr val="ED9B33"/>
              </a:buClr>
              <a:buFont typeface="Open Sans" panose="020B0606030504020204" pitchFamily="34" charset="0"/>
              <a:buChar char="›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u-ES" dirty="0" smtClean="0"/>
              <a:t>IMAGEN</a:t>
            </a:r>
            <a:endParaRPr lang="es-ES" dirty="0"/>
          </a:p>
        </p:txBody>
      </p:sp>
      <p:cxnSp>
        <p:nvCxnSpPr>
          <p:cNvPr id="16" name="Lotura-marra zuzena 15"/>
          <p:cNvCxnSpPr/>
          <p:nvPr userDrawn="1"/>
        </p:nvCxnSpPr>
        <p:spPr>
          <a:xfrm>
            <a:off x="2061028" y="1272402"/>
            <a:ext cx="9727184" cy="0"/>
          </a:xfrm>
          <a:prstGeom prst="line">
            <a:avLst/>
          </a:prstGeom>
          <a:ln>
            <a:solidFill>
              <a:srgbClr val="ED9B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stuaren leku-marka 15"/>
          <p:cNvSpPr>
            <a:spLocks noGrp="1"/>
          </p:cNvSpPr>
          <p:nvPr>
            <p:ph type="body" sz="quarter" idx="21" hasCustomPrompt="1"/>
          </p:nvPr>
        </p:nvSpPr>
        <p:spPr>
          <a:xfrm rot="16200000">
            <a:off x="-1526765" y="3639573"/>
            <a:ext cx="4896346" cy="6725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u-ES" dirty="0" smtClean="0"/>
              <a:t>SECCIÓN</a:t>
            </a:r>
          </a:p>
        </p:txBody>
      </p:sp>
      <p:pic>
        <p:nvPicPr>
          <p:cNvPr id="20" name="Irudia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7" y="236312"/>
            <a:ext cx="864000" cy="213909"/>
          </a:xfrm>
          <a:prstGeom prst="rect">
            <a:avLst/>
          </a:prstGeom>
        </p:spPr>
      </p:pic>
      <p:pic>
        <p:nvPicPr>
          <p:cNvPr id="21" name="Irudia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  <p:sp>
        <p:nvSpPr>
          <p:cNvPr id="22" name="38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-2198690" y="623888"/>
            <a:ext cx="3456384" cy="2185158"/>
          </a:xfrm>
          <a:prstGeom prst="rect">
            <a:avLst/>
          </a:prstGeom>
        </p:spPr>
        <p:txBody>
          <a:bodyPr/>
          <a:lstStyle>
            <a:lvl1pPr algn="r">
              <a:buNone/>
              <a:defRPr sz="12000" b="1" baseline="0">
                <a:ln w="38100">
                  <a:solidFill>
                    <a:srgbClr val="ED9B33"/>
                  </a:solidFill>
                </a:ln>
                <a:noFill/>
                <a:latin typeface="+mn-lt"/>
              </a:defRPr>
            </a:lvl1pPr>
          </a:lstStyle>
          <a:p>
            <a:pPr lvl="0"/>
            <a:r>
              <a:rPr lang="es-ES" dirty="0" smtClean="0"/>
              <a:t>00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6162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texto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aukizuzena 17"/>
          <p:cNvSpPr/>
          <p:nvPr userDrawn="1"/>
        </p:nvSpPr>
        <p:spPr>
          <a:xfrm>
            <a:off x="1" y="623888"/>
            <a:ext cx="1775520" cy="623411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/>
          </a:p>
        </p:txBody>
      </p:sp>
      <p:sp>
        <p:nvSpPr>
          <p:cNvPr id="4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966240" y="6565946"/>
            <a:ext cx="2844800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EF8-BF11-48BA-8607-445ED92DE41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17 Rectángulo"/>
          <p:cNvSpPr/>
          <p:nvPr userDrawn="1"/>
        </p:nvSpPr>
        <p:spPr>
          <a:xfrm>
            <a:off x="11948165" y="0"/>
            <a:ext cx="240000" cy="6876000"/>
          </a:xfrm>
          <a:prstGeom prst="rect">
            <a:avLst/>
          </a:prstGeom>
          <a:solidFill>
            <a:srgbClr val="ED9B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noFill/>
              </a:ln>
              <a:solidFill>
                <a:srgbClr val="BFBFBF"/>
              </a:solidFill>
            </a:endParaRPr>
          </a:p>
        </p:txBody>
      </p:sp>
      <p:sp>
        <p:nvSpPr>
          <p:cNvPr id="10" name="18 Marcador de texto"/>
          <p:cNvSpPr>
            <a:spLocks noGrp="1"/>
          </p:cNvSpPr>
          <p:nvPr>
            <p:ph type="body" sz="quarter" idx="19" hasCustomPrompt="1"/>
          </p:nvPr>
        </p:nvSpPr>
        <p:spPr>
          <a:xfrm>
            <a:off x="2083816" y="1462910"/>
            <a:ext cx="9727184" cy="4961122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ED9B33"/>
              </a:buClr>
              <a:buFontTx/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1950" indent="268288">
              <a:buClr>
                <a:srgbClr val="ED9B33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>
              <a:buClr>
                <a:srgbClr val="ED9B33"/>
              </a:buClr>
              <a:buFont typeface="Open Sans" panose="020B0606030504020204" pitchFamily="34" charset="0"/>
              <a:buChar char="¬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>
              <a:buClr>
                <a:srgbClr val="ED9B33"/>
              </a:buClr>
              <a:buFont typeface="Open Sans" panose="020B0606030504020204" pitchFamily="34" charset="0"/>
              <a:buChar char="›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00250" indent="-171450">
              <a:buClr>
                <a:srgbClr val="ED9B33"/>
              </a:buClr>
              <a:buFont typeface="Open Sans" panose="020B0606030504020204" pitchFamily="34" charset="0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u-ES" dirty="0" smtClean="0"/>
              <a:t>IMAGEN</a:t>
            </a:r>
            <a:endParaRPr lang="es-ES" dirty="0"/>
          </a:p>
        </p:txBody>
      </p:sp>
      <p:sp>
        <p:nvSpPr>
          <p:cNvPr id="14" name="18 Marcador de título"/>
          <p:cNvSpPr>
            <a:spLocks noGrp="1"/>
          </p:cNvSpPr>
          <p:nvPr>
            <p:ph type="title" hasCustomPrompt="1"/>
          </p:nvPr>
        </p:nvSpPr>
        <p:spPr>
          <a:xfrm>
            <a:off x="2083816" y="687829"/>
            <a:ext cx="972726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s-ES" dirty="0" smtClean="0"/>
              <a:t>Haga clic para agregar subtitulo</a:t>
            </a:r>
            <a:endParaRPr lang="es-ES" dirty="0"/>
          </a:p>
        </p:txBody>
      </p:sp>
      <p:cxnSp>
        <p:nvCxnSpPr>
          <p:cNvPr id="16" name="Lotura-marra zuzena 15"/>
          <p:cNvCxnSpPr/>
          <p:nvPr userDrawn="1"/>
        </p:nvCxnSpPr>
        <p:spPr>
          <a:xfrm>
            <a:off x="2061028" y="1272402"/>
            <a:ext cx="9727184" cy="0"/>
          </a:xfrm>
          <a:prstGeom prst="line">
            <a:avLst/>
          </a:prstGeom>
          <a:ln>
            <a:solidFill>
              <a:srgbClr val="ED9B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stuaren leku-marka 15"/>
          <p:cNvSpPr>
            <a:spLocks noGrp="1"/>
          </p:cNvSpPr>
          <p:nvPr>
            <p:ph type="body" sz="quarter" idx="21" hasCustomPrompt="1"/>
          </p:nvPr>
        </p:nvSpPr>
        <p:spPr>
          <a:xfrm rot="16200000">
            <a:off x="-1526765" y="3639573"/>
            <a:ext cx="4896346" cy="6725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u-ES" dirty="0" smtClean="0"/>
              <a:t>SECCIÓN</a:t>
            </a:r>
          </a:p>
        </p:txBody>
      </p:sp>
      <p:pic>
        <p:nvPicPr>
          <p:cNvPr id="15" name="Irudia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7" y="236312"/>
            <a:ext cx="864000" cy="213909"/>
          </a:xfrm>
          <a:prstGeom prst="rect">
            <a:avLst/>
          </a:prstGeom>
        </p:spPr>
      </p:pic>
      <p:pic>
        <p:nvPicPr>
          <p:cNvPr id="17" name="Irudia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3655" y="208338"/>
            <a:ext cx="1533600" cy="269855"/>
          </a:xfrm>
          <a:prstGeom prst="rect">
            <a:avLst/>
          </a:prstGeom>
        </p:spPr>
      </p:pic>
      <p:sp>
        <p:nvSpPr>
          <p:cNvPr id="20" name="38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-2198690" y="623888"/>
            <a:ext cx="3456384" cy="2185158"/>
          </a:xfrm>
          <a:prstGeom prst="rect">
            <a:avLst/>
          </a:prstGeom>
        </p:spPr>
        <p:txBody>
          <a:bodyPr/>
          <a:lstStyle>
            <a:lvl1pPr algn="r">
              <a:buNone/>
              <a:defRPr sz="12000" b="1" baseline="0">
                <a:ln w="38100">
                  <a:solidFill>
                    <a:srgbClr val="ED9B33"/>
                  </a:solidFill>
                </a:ln>
                <a:noFill/>
                <a:latin typeface="+mn-lt"/>
              </a:defRPr>
            </a:lvl1pPr>
          </a:lstStyle>
          <a:p>
            <a:pPr lvl="0"/>
            <a:r>
              <a:rPr lang="es-ES" dirty="0" smtClean="0"/>
              <a:t>00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0732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4EF8-BF11-48BA-8607-445ED92DE416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6" r:id="rId2"/>
    <p:sldLayoutId id="2147483669" r:id="rId3"/>
    <p:sldLayoutId id="2147483695" r:id="rId4"/>
    <p:sldLayoutId id="2147483691" r:id="rId5"/>
    <p:sldLayoutId id="2147483692" r:id="rId6"/>
    <p:sldLayoutId id="2147483694" r:id="rId7"/>
    <p:sldLayoutId id="2147483693" r:id="rId8"/>
    <p:sldLayoutId id="2147483685" r:id="rId9"/>
    <p:sldLayoutId id="2147483676" r:id="rId10"/>
    <p:sldLayoutId id="2147483672" r:id="rId11"/>
    <p:sldLayoutId id="2147483689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 baseline="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stuaren leku-marka 1"/>
          <p:cNvSpPr>
            <a:spLocks noGrp="1"/>
          </p:cNvSpPr>
          <p:nvPr>
            <p:ph type="body" sz="quarter" idx="10"/>
          </p:nvPr>
        </p:nvSpPr>
        <p:spPr>
          <a:xfrm>
            <a:off x="551384" y="2060848"/>
            <a:ext cx="6912768" cy="121339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pl-PL" sz="3400" dirty="0" smtClean="0"/>
              <a:t>WALNE ZGROMADZENIE AKCJONARIUSZY</a:t>
            </a:r>
          </a:p>
          <a:p>
            <a:endParaRPr lang="es-ES" sz="340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1"/>
          </p:nvPr>
        </p:nvSpPr>
        <p:spPr>
          <a:xfrm>
            <a:off x="7608168" y="6021288"/>
            <a:ext cx="3960440" cy="559532"/>
          </a:xfrm>
        </p:spPr>
        <p:txBody>
          <a:bodyPr/>
          <a:lstStyle/>
          <a:p>
            <a:pPr algn="r"/>
            <a:r>
              <a:rPr lang="pl-PL" dirty="0" smtClean="0"/>
              <a:t>23.05.2025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737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4E4EF8-BF11-48BA-8607-445ED92DE416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0" indent="0">
              <a:buNone/>
            </a:pPr>
            <a:endParaRPr lang="pl-PL" sz="2600" dirty="0" smtClean="0"/>
          </a:p>
          <a:p>
            <a:pPr marL="0" indent="0">
              <a:buNone/>
            </a:pPr>
            <a:r>
              <a:rPr lang="pl-PL" sz="2600" b="1" dirty="0" smtClean="0"/>
              <a:t>TRANSMISJA AUDIO</a:t>
            </a:r>
            <a:endParaRPr lang="pl-PL" sz="2600" b="1" dirty="0"/>
          </a:p>
          <a:p>
            <a:pPr marL="0" indent="0">
              <a:buNone/>
            </a:pPr>
            <a:r>
              <a:rPr lang="pl-PL" sz="2000" dirty="0" smtClean="0"/>
              <a:t>PROSIMY NIE URUCHAMIAĆ MIKROFONÓW</a:t>
            </a:r>
          </a:p>
          <a:p>
            <a:pPr marL="0" indent="0">
              <a:buNone/>
            </a:pPr>
            <a:r>
              <a:rPr lang="pl-PL" sz="2000" dirty="0" smtClean="0"/>
              <a:t>CZYNNY UDZIAŁ MOŻNA WZIĄĆ TYLKO I WYŁĄCZNIE POPRZEZ OSOBISTE STAWIENNICTWO 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r>
              <a:rPr lang="en-US" sz="2000" b="1" dirty="0"/>
              <a:t>AUDIO </a:t>
            </a:r>
            <a:r>
              <a:rPr lang="en-US" sz="2000" b="1" dirty="0" smtClean="0"/>
              <a:t>TRANSMISSION</a:t>
            </a:r>
            <a:endParaRPr lang="pl-PL" sz="2000" b="1" dirty="0" smtClean="0"/>
          </a:p>
          <a:p>
            <a:pPr marL="0" indent="0">
              <a:buNone/>
            </a:pPr>
            <a:r>
              <a:rPr lang="en-US" sz="2000" dirty="0" smtClean="0"/>
              <a:t>PLEASE </a:t>
            </a:r>
            <a:r>
              <a:rPr lang="en-US" sz="2000" dirty="0"/>
              <a:t>DO NOT TURN ON THE </a:t>
            </a:r>
            <a:r>
              <a:rPr lang="en-US" sz="2000" dirty="0" smtClean="0"/>
              <a:t>MICROPHONES</a:t>
            </a:r>
            <a:endParaRPr lang="pl-PL" sz="2000" dirty="0" smtClean="0"/>
          </a:p>
          <a:p>
            <a:pPr marL="0" indent="0">
              <a:buNone/>
            </a:pPr>
            <a:r>
              <a:rPr lang="en-US" sz="2000" dirty="0" smtClean="0"/>
              <a:t>ACTIVE </a:t>
            </a:r>
            <a:r>
              <a:rPr lang="en-US" sz="2000" dirty="0"/>
              <a:t>PARTICIPATION IS ONLY POSSIBLE THROUGH PERSONAL APPEARANCE</a:t>
            </a:r>
            <a:endParaRPr lang="pl-PL" sz="2000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pl-PL" dirty="0" smtClean="0"/>
              <a:t>WALNE ZGROMADZENIE AKCJONARIUSZY - 23.05.2025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ULMA </a:t>
            </a:r>
            <a:r>
              <a:rPr lang="pl-PL" dirty="0" smtClean="0"/>
              <a:t>CONSTRUCCION </a:t>
            </a:r>
            <a:r>
              <a:rPr lang="pl-PL" dirty="0"/>
              <a:t>POLSKA S.A. </a:t>
            </a:r>
            <a:r>
              <a:rPr lang="es-ES" dirty="0"/>
              <a:t/>
            </a:r>
            <a:br>
              <a:rPr lang="es-ES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15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7512407"/>
      </p:ext>
    </p:extLst>
  </p:cSld>
  <p:clrMapOvr>
    <a:masterClrMapping/>
  </p:clrMapOvr>
</p:sld>
</file>

<file path=ppt/theme/theme1.xml><?xml version="1.0" encoding="utf-8"?>
<a:theme xmlns:a="http://schemas.openxmlformats.org/drawingml/2006/main" name="Plantilla PPT ULMA_ES_LQ">
  <a:themeElements>
    <a:clrScheme name="Aurkezpe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Aurkezpen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EECEFC4C-0DE2-4A65-ACB2-6F2E7C83EFD3}" vid="{AE7D6800-C9C9-4382-B211-BB0191DC3A0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dioma xmlns="b9b89ec9-4191-4322-9300-46e59b3c0a68">Español</Idioma>
    <Tipo_x0020_aplicaci_x00f3_n xmlns="b9b89ec9-4191-4322-9300-46e59b3c0a68">PowerPoint</Tipo_x0020_aplicaci_x00f3_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F40F9F55F556439FFEF4A7F1F404E6" ma:contentTypeVersion="2" ma:contentTypeDescription="Crear nuevo documento." ma:contentTypeScope="" ma:versionID="f2f5be6775a54bf29108f6fbc30862d5">
  <xsd:schema xmlns:xsd="http://www.w3.org/2001/XMLSchema" xmlns:p="http://schemas.microsoft.com/office/2006/metadata/properties" xmlns:ns2="b9b89ec9-4191-4322-9300-46e59b3c0a68" targetNamespace="http://schemas.microsoft.com/office/2006/metadata/properties" ma:root="true" ma:fieldsID="1ada126c280e1408954774e1a9e0cceb" ns2:_="">
    <xsd:import namespace="b9b89ec9-4191-4322-9300-46e59b3c0a68"/>
    <xsd:element name="properties">
      <xsd:complexType>
        <xsd:sequence>
          <xsd:element name="documentManagement">
            <xsd:complexType>
              <xsd:all>
                <xsd:element ref="ns2:Idioma" minOccurs="0"/>
                <xsd:element ref="ns2:Tipo_x0020_aplicaci_x00f3_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b9b89ec9-4191-4322-9300-46e59b3c0a68" elementFormDefault="qualified">
    <xsd:import namespace="http://schemas.microsoft.com/office/2006/documentManagement/types"/>
    <xsd:element name="Idioma" ma:index="8" nillable="true" ma:displayName="Idioma" ma:format="Dropdown" ma:internalName="Idioma">
      <xsd:simpleType>
        <xsd:restriction base="dms:Choice">
          <xsd:enumeration value="Español"/>
          <xsd:enumeration value="Inglés"/>
          <xsd:enumeration value="Alemán"/>
          <xsd:enumeration value="Brasileño"/>
          <xsd:enumeration value="Francés"/>
          <xsd:enumeration value="Polaco"/>
          <xsd:enumeration value="Ruso"/>
          <xsd:enumeration value="Euskera"/>
        </xsd:restriction>
      </xsd:simpleType>
    </xsd:element>
    <xsd:element name="Tipo_x0020_aplicaci_x00f3_n" ma:index="9" nillable="true" ma:displayName="Tipo aplicación" ma:default="PowerPoint" ma:format="Dropdown" ma:internalName="Tipo_x0020_aplicaci_x00f3_n">
      <xsd:simpleType>
        <xsd:restriction base="dms:Choice">
          <xsd:enumeration value="PowerPoint"/>
          <xsd:enumeration value="Wor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F6368B-F2DC-4B8D-9504-F9A3CD9A1219}">
  <ds:schemaRefs>
    <ds:schemaRef ds:uri="b9b89ec9-4191-4322-9300-46e59b3c0a68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CD2799A-2616-4588-885B-53586AC79C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b89ec9-4191-4322-9300-46e59b3c0a6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E32B61B2-B084-481C-BA3F-4C4E989DCE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16 9 ES</Template>
  <TotalTime>1563</TotalTime>
  <Words>50</Words>
  <Application>Microsoft Office PowerPoint</Application>
  <PresentationFormat>Panoramiczny</PresentationFormat>
  <Paragraphs>13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9" baseType="lpstr">
      <vt:lpstr>Arial</vt:lpstr>
      <vt:lpstr>Calibri</vt:lpstr>
      <vt:lpstr>Courier New</vt:lpstr>
      <vt:lpstr>Open Sans</vt:lpstr>
      <vt:lpstr>Symbol</vt:lpstr>
      <vt:lpstr>Plantilla PPT ULMA_ES_LQ</vt:lpstr>
      <vt:lpstr>Prezentacja programu PowerPoint</vt:lpstr>
      <vt:lpstr>WALNE ZGROMADZENIE AKCJONARIUSZY - 23.05.2025 ULMA CONSTRUCCION POLSKA S.A.  </vt:lpstr>
      <vt:lpstr>Prezentacja programu PowerPoint</vt:lpstr>
    </vt:vector>
  </TitlesOfParts>
  <Company>Ulma C y E, S. Coop.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Jaione Odriozola</dc:creator>
  <cp:lastModifiedBy>Krzysztof Burczaniuk</cp:lastModifiedBy>
  <cp:revision>124</cp:revision>
  <cp:lastPrinted>2023-03-31T10:34:08Z</cp:lastPrinted>
  <dcterms:created xsi:type="dcterms:W3CDTF">2023-01-04T10:22:00Z</dcterms:created>
  <dcterms:modified xsi:type="dcterms:W3CDTF">2025-05-19T09:32:06Z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0x010100F3F40F9F55F556439FFEF4A7F1F404E6</vt:lpwstr>
  </property>
</Properties>
</file>