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2" r:id="rId4"/>
  </p:sldMasterIdLst>
  <p:notesMasterIdLst>
    <p:notesMasterId r:id="rId35"/>
  </p:notesMasterIdLst>
  <p:handoutMasterIdLst>
    <p:handoutMasterId r:id="rId36"/>
  </p:handoutMasterIdLst>
  <p:sldIdLst>
    <p:sldId id="323" r:id="rId5"/>
    <p:sldId id="391" r:id="rId6"/>
    <p:sldId id="392" r:id="rId7"/>
    <p:sldId id="393" r:id="rId8"/>
    <p:sldId id="394" r:id="rId9"/>
    <p:sldId id="364" r:id="rId10"/>
    <p:sldId id="365" r:id="rId11"/>
    <p:sldId id="366" r:id="rId12"/>
    <p:sldId id="367" r:id="rId13"/>
    <p:sldId id="368" r:id="rId14"/>
    <p:sldId id="383" r:id="rId15"/>
    <p:sldId id="386" r:id="rId16"/>
    <p:sldId id="387" r:id="rId17"/>
    <p:sldId id="398" r:id="rId18"/>
    <p:sldId id="389" r:id="rId19"/>
    <p:sldId id="390" r:id="rId20"/>
    <p:sldId id="384" r:id="rId21"/>
    <p:sldId id="371" r:id="rId22"/>
    <p:sldId id="372" r:id="rId23"/>
    <p:sldId id="373" r:id="rId24"/>
    <p:sldId id="374" r:id="rId25"/>
    <p:sldId id="375" r:id="rId26"/>
    <p:sldId id="376" r:id="rId27"/>
    <p:sldId id="377" r:id="rId28"/>
    <p:sldId id="385" r:id="rId29"/>
    <p:sldId id="395" r:id="rId30"/>
    <p:sldId id="380" r:id="rId31"/>
    <p:sldId id="396" r:id="rId32"/>
    <p:sldId id="397" r:id="rId33"/>
    <p:sldId id="382" r:id="rId34"/>
  </p:sldIdLst>
  <p:sldSz cx="12192000" cy="6858000"/>
  <p:notesSz cx="6797675" cy="9926638"/>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6" orient="horz" pos="4292" userDrawn="1">
          <p15:clr>
            <a:srgbClr val="A4A3A4"/>
          </p15:clr>
        </p15:guide>
        <p15:guide id="7" pos="384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A810"/>
    <a:srgbClr val="FFC000"/>
    <a:srgbClr val="FA9908"/>
    <a:srgbClr val="BFBFBF"/>
    <a:srgbClr val="ED9B33"/>
    <a:srgbClr val="000000"/>
    <a:srgbClr val="E05206"/>
    <a:srgbClr val="FEE600"/>
    <a:srgbClr val="29292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yl pośredni 2 — Ak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Styl jasny 3 — Ak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08FB837D-C827-4EFA-A057-4D05807E0F7C}" styleName="Styl z motywem 1 — Ak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46F890A9-2807-4EBB-B81D-B2AA78EC7F39}" styleName="Styl ciemny 2 - Akcent 5/Ak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68D230F3-CF80-4859-8CE7-A43EE81993B5}" styleName="Styl jasny 1 — Ak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95274" autoAdjust="0"/>
  </p:normalViewPr>
  <p:slideViewPr>
    <p:cSldViewPr>
      <p:cViewPr varScale="1">
        <p:scale>
          <a:sx n="79" d="100"/>
          <a:sy n="79" d="100"/>
        </p:scale>
        <p:origin x="634" y="72"/>
      </p:cViewPr>
      <p:guideLst>
        <p:guide orient="horz" pos="4292"/>
        <p:guide pos="3840"/>
      </p:guideLst>
    </p:cSldViewPr>
  </p:slideViewPr>
  <p:outlineViewPr>
    <p:cViewPr>
      <p:scale>
        <a:sx n="33" d="100"/>
        <a:sy n="33" d="100"/>
      </p:scale>
      <p:origin x="0" y="-4032"/>
    </p:cViewPr>
  </p:outlineViewPr>
  <p:notesTextViewPr>
    <p:cViewPr>
      <p:scale>
        <a:sx n="100" d="100"/>
        <a:sy n="100" d="100"/>
      </p:scale>
      <p:origin x="0" y="0"/>
    </p:cViewPr>
  </p:notesTextViewPr>
  <p:sorterViewPr>
    <p:cViewPr>
      <p:scale>
        <a:sx n="41" d="100"/>
        <a:sy n="41" d="100"/>
      </p:scale>
      <p:origin x="0" y="0"/>
    </p:cViewPr>
  </p:sorterViewPr>
  <p:notesViewPr>
    <p:cSldViewPr>
      <p:cViewPr varScale="1">
        <p:scale>
          <a:sx n="66" d="100"/>
          <a:sy n="66" d="100"/>
        </p:scale>
        <p:origin x="3158" y="67"/>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mpredota\Desktop\PRIV\MASTER_2.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mpredota\Desktop\PRIV\MASTER_2.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mpredota\Desktop\ZARZAD\BIURO%20ZARZADU\Prezentacja%20dla%20Inwestor&#243;w\12.2025\Analityzy%20za%20122025.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achudzyn\Desktop\Ania\Analizy%20rynku\2022\Raport%20roczny_2021\Sektory%202021.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achudzyn\Desktop\Ania\Analizy%20rynku\2022\Raport%20roczny_2021\Sektory%202021.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'Dividend payout vs results'!$Q$74</c:f>
              <c:strCache>
                <c:ptCount val="1"/>
                <c:pt idx="0">
                  <c:v>Kapitał akcyjny %</c:v>
                </c:pt>
              </c:strCache>
            </c:strRef>
          </c:tx>
          <c:dPt>
            <c:idx val="0"/>
            <c:bubble3D val="0"/>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1-3366-458C-9EA6-C6335E05CA16}"/>
              </c:ext>
            </c:extLst>
          </c:dPt>
          <c:dPt>
            <c:idx val="1"/>
            <c:bubble3D val="0"/>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3-3366-458C-9EA6-C6335E05CA16}"/>
              </c:ext>
            </c:extLst>
          </c:dPt>
          <c:dPt>
            <c:idx val="2"/>
            <c:bubble3D val="0"/>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5-3366-458C-9EA6-C6335E05CA16}"/>
              </c:ext>
            </c:extLst>
          </c:dPt>
          <c:dPt>
            <c:idx val="3"/>
            <c:bubble3D val="0"/>
            <c:spPr>
              <a:gradFill rotWithShape="1">
                <a:gsLst>
                  <a:gs pos="0">
                    <a:schemeClr val="accent6">
                      <a:lumMod val="60000"/>
                      <a:shade val="51000"/>
                      <a:satMod val="130000"/>
                    </a:schemeClr>
                  </a:gs>
                  <a:gs pos="80000">
                    <a:schemeClr val="accent6">
                      <a:lumMod val="60000"/>
                      <a:shade val="93000"/>
                      <a:satMod val="130000"/>
                    </a:schemeClr>
                  </a:gs>
                  <a:gs pos="100000">
                    <a:schemeClr val="accent6">
                      <a:lumMod val="60000"/>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7-3366-458C-9EA6-C6335E05CA16}"/>
              </c:ext>
            </c:extLst>
          </c:dPt>
          <c:dLbls>
            <c:dLbl>
              <c:idx val="0"/>
              <c:layout>
                <c:manualLayout>
                  <c:x val="0.22046167004798822"/>
                  <c:y val="4.2571898141585691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3366-458C-9EA6-C6335E05CA16}"/>
                </c:ext>
              </c:extLst>
            </c:dLbl>
            <c:dLbl>
              <c:idx val="1"/>
              <c:layout>
                <c:manualLayout>
                  <c:x val="-0.1921165981846755"/>
                  <c:y val="0.31016668646012513"/>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3366-458C-9EA6-C6335E05CA16}"/>
                </c:ext>
              </c:extLst>
            </c:dLbl>
            <c:dLbl>
              <c:idx val="2"/>
              <c:layout>
                <c:manualLayout>
                  <c:x val="-0.23620893219427311"/>
                  <c:y val="-0.10947059522122063"/>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3366-458C-9EA6-C6335E05CA16}"/>
                </c:ext>
              </c:extLst>
            </c:dLbl>
            <c:dLbl>
              <c:idx val="3"/>
              <c:layout>
                <c:manualLayout>
                  <c:x val="0.37793429151083696"/>
                  <c:y val="-8.514379628317160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366-458C-9EA6-C6335E05CA1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l-PL"/>
              </a:p>
            </c:txPr>
            <c:showLegendKey val="0"/>
            <c:showVal val="1"/>
            <c:showCatName val="1"/>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'Dividend payout vs results'!$O$75:$O$77</c:f>
              <c:strCache>
                <c:ptCount val="3"/>
                <c:pt idx="0">
                  <c:v>ULMA CyE, S. Coop</c:v>
                </c:pt>
                <c:pt idx="1">
                  <c:v>TFI Quercus S.A.</c:v>
                </c:pt>
                <c:pt idx="2">
                  <c:v>Akcjonariat rozproszony</c:v>
                </c:pt>
              </c:strCache>
            </c:strRef>
          </c:cat>
          <c:val>
            <c:numRef>
              <c:f>'Dividend payout vs results'!$Q$75:$Q$77</c:f>
              <c:numCache>
                <c:formatCode>0.00%</c:formatCode>
                <c:ptCount val="3"/>
                <c:pt idx="0">
                  <c:v>0.75490000000000002</c:v>
                </c:pt>
                <c:pt idx="1">
                  <c:v>6.9800000000000001E-2</c:v>
                </c:pt>
                <c:pt idx="2">
                  <c:v>0.17529999999999998</c:v>
                </c:pt>
              </c:numCache>
            </c:numRef>
          </c:val>
          <c:extLst>
            <c:ext xmlns:c16="http://schemas.microsoft.com/office/drawing/2014/chart" uri="{C3380CC4-5D6E-409C-BE32-E72D297353CC}">
              <c16:uniqueId val="{00000008-3366-458C-9EA6-C6335E05CA16}"/>
            </c:ext>
          </c:extLst>
        </c:ser>
        <c:dLbls>
          <c:showLegendKey val="0"/>
          <c:showVal val="1"/>
          <c:showCatName val="1"/>
          <c:showSerName val="0"/>
          <c:showPercent val="0"/>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'Dividend payout vs results'!$P$23</c:f>
              <c:strCache>
                <c:ptCount val="1"/>
                <c:pt idx="0">
                  <c:v>Wartość w tys. PLN</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'Dividend payout vs results'!$V$22:$AA$22</c:f>
              <c:numCache>
                <c:formatCode>General</c:formatCode>
                <c:ptCount val="6"/>
                <c:pt idx="0">
                  <c:v>2020</c:v>
                </c:pt>
                <c:pt idx="1">
                  <c:v>2021</c:v>
                </c:pt>
                <c:pt idx="2">
                  <c:v>2022</c:v>
                </c:pt>
                <c:pt idx="3">
                  <c:v>2023</c:v>
                </c:pt>
                <c:pt idx="4">
                  <c:v>2024</c:v>
                </c:pt>
                <c:pt idx="5">
                  <c:v>2025</c:v>
                </c:pt>
              </c:numCache>
            </c:numRef>
          </c:cat>
          <c:val>
            <c:numRef>
              <c:f>'Dividend payout vs results'!$V$23:$AA$23</c:f>
              <c:numCache>
                <c:formatCode>#,##0</c:formatCode>
                <c:ptCount val="6"/>
                <c:pt idx="0">
                  <c:v>13664.6432</c:v>
                </c:pt>
                <c:pt idx="1">
                  <c:v>40047.915840000001</c:v>
                </c:pt>
                <c:pt idx="2">
                  <c:v>0</c:v>
                </c:pt>
                <c:pt idx="3">
                  <c:v>20023.957920000001</c:v>
                </c:pt>
                <c:pt idx="4">
                  <c:v>12087.953599999999</c:v>
                </c:pt>
                <c:pt idx="5">
                  <c:v>0</c:v>
                </c:pt>
              </c:numCache>
            </c:numRef>
          </c:val>
          <c:extLst>
            <c:ext xmlns:c16="http://schemas.microsoft.com/office/drawing/2014/chart" uri="{C3380CC4-5D6E-409C-BE32-E72D297353CC}">
              <c16:uniqueId val="{00000000-FCC5-454D-8A8A-8F0E8FD1ED45}"/>
            </c:ext>
          </c:extLst>
        </c:ser>
        <c:dLbls>
          <c:showLegendKey val="0"/>
          <c:showVal val="1"/>
          <c:showCatName val="0"/>
          <c:showSerName val="0"/>
          <c:showPercent val="0"/>
          <c:showBubbleSize val="0"/>
        </c:dLbls>
        <c:gapWidth val="75"/>
        <c:axId val="833876392"/>
        <c:axId val="833879672"/>
      </c:barChart>
      <c:lineChart>
        <c:grouping val="standard"/>
        <c:varyColors val="0"/>
        <c:ser>
          <c:idx val="1"/>
          <c:order val="1"/>
          <c:tx>
            <c:strRef>
              <c:f>'Dividend payout vs results'!$P$24</c:f>
              <c:strCache>
                <c:ptCount val="1"/>
                <c:pt idx="0">
                  <c:v>na akcję w PLN</c:v>
                </c:pt>
              </c:strCache>
            </c:strRef>
          </c:tx>
          <c:spPr>
            <a:ln w="28575" cap="rnd">
              <a:solidFill>
                <a:schemeClr val="accent5"/>
              </a:solidFill>
              <a:round/>
            </a:ln>
            <a:effectLst/>
          </c:spPr>
          <c:marker>
            <c:symbol val="none"/>
          </c:marker>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'Dividend payout vs results'!$V$22:$AA$22</c:f>
              <c:numCache>
                <c:formatCode>General</c:formatCode>
                <c:ptCount val="6"/>
                <c:pt idx="0">
                  <c:v>2020</c:v>
                </c:pt>
                <c:pt idx="1">
                  <c:v>2021</c:v>
                </c:pt>
                <c:pt idx="2">
                  <c:v>2022</c:v>
                </c:pt>
                <c:pt idx="3">
                  <c:v>2023</c:v>
                </c:pt>
                <c:pt idx="4">
                  <c:v>2024</c:v>
                </c:pt>
                <c:pt idx="5">
                  <c:v>2025</c:v>
                </c:pt>
              </c:numCache>
            </c:numRef>
          </c:cat>
          <c:val>
            <c:numRef>
              <c:f>'Dividend payout vs results'!$V$24:$AA$24</c:f>
              <c:numCache>
                <c:formatCode>General</c:formatCode>
                <c:ptCount val="6"/>
                <c:pt idx="0">
                  <c:v>2.6</c:v>
                </c:pt>
                <c:pt idx="1">
                  <c:v>7.620000000000001</c:v>
                </c:pt>
                <c:pt idx="2">
                  <c:v>0</c:v>
                </c:pt>
                <c:pt idx="3">
                  <c:v>3.8100000000000005</c:v>
                </c:pt>
                <c:pt idx="4">
                  <c:v>2.2999999999999998</c:v>
                </c:pt>
                <c:pt idx="5">
                  <c:v>0</c:v>
                </c:pt>
              </c:numCache>
            </c:numRef>
          </c:val>
          <c:smooth val="0"/>
          <c:extLst>
            <c:ext xmlns:c16="http://schemas.microsoft.com/office/drawing/2014/chart" uri="{C3380CC4-5D6E-409C-BE32-E72D297353CC}">
              <c16:uniqueId val="{00000001-FCC5-454D-8A8A-8F0E8FD1ED45}"/>
            </c:ext>
          </c:extLst>
        </c:ser>
        <c:dLbls>
          <c:showLegendKey val="0"/>
          <c:showVal val="0"/>
          <c:showCatName val="0"/>
          <c:showSerName val="0"/>
          <c:showPercent val="0"/>
          <c:showBubbleSize val="0"/>
        </c:dLbls>
        <c:marker val="1"/>
        <c:smooth val="0"/>
        <c:axId val="844415456"/>
        <c:axId val="844415128"/>
      </c:lineChart>
      <c:catAx>
        <c:axId val="8338763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pl-PL"/>
          </a:p>
        </c:txPr>
        <c:crossAx val="833879672"/>
        <c:crosses val="autoZero"/>
        <c:auto val="1"/>
        <c:lblAlgn val="ctr"/>
        <c:lblOffset val="100"/>
        <c:noMultiLvlLbl val="0"/>
      </c:catAx>
      <c:valAx>
        <c:axId val="83387967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pl-PL"/>
          </a:p>
        </c:txPr>
        <c:crossAx val="833876392"/>
        <c:crosses val="autoZero"/>
        <c:crossBetween val="between"/>
      </c:valAx>
      <c:valAx>
        <c:axId val="844415128"/>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pl-PL"/>
          </a:p>
        </c:txPr>
        <c:crossAx val="844415456"/>
        <c:crosses val="max"/>
        <c:crossBetween val="between"/>
      </c:valAx>
      <c:catAx>
        <c:axId val="844415456"/>
        <c:scaling>
          <c:orientation val="minMax"/>
        </c:scaling>
        <c:delete val="1"/>
        <c:axPos val="b"/>
        <c:numFmt formatCode="General" sourceLinked="1"/>
        <c:majorTickMark val="out"/>
        <c:minorTickMark val="none"/>
        <c:tickLblPos val="nextTo"/>
        <c:crossAx val="844415128"/>
        <c:crosses val="autoZero"/>
        <c:auto val="1"/>
        <c:lblAlgn val="ctr"/>
        <c:lblOffset val="100"/>
        <c:noMultiLvlLbl val="0"/>
      </c:cat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sz="1200"/>
      </a:pPr>
      <a:endParaRPr lang="pl-P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prezentacja!$B$71</c:f>
              <c:strCache>
                <c:ptCount val="1"/>
                <c:pt idx="0">
                  <c:v>SPRZEDAŻ</c:v>
                </c:pt>
              </c:strCache>
            </c:strRef>
          </c:tx>
          <c:spPr>
            <a:solidFill>
              <a:srgbClr val="F4A81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prezentacja!$C$70:$F$70</c:f>
              <c:strCache>
                <c:ptCount val="4"/>
                <c:pt idx="0">
                  <c:v>I kwartał 2025 Wykonanie</c:v>
                </c:pt>
                <c:pt idx="1">
                  <c:v>II kwartał 2025 Wykonanie</c:v>
                </c:pt>
                <c:pt idx="2">
                  <c:v>III kwartał 2025 Wykonanie</c:v>
                </c:pt>
                <c:pt idx="3">
                  <c:v>IV kwartał 2025 Wykonanie</c:v>
                </c:pt>
              </c:strCache>
            </c:strRef>
          </c:cat>
          <c:val>
            <c:numRef>
              <c:f>prezentacja!$C$71:$F$71</c:f>
              <c:numCache>
                <c:formatCode>#,##0</c:formatCode>
                <c:ptCount val="4"/>
                <c:pt idx="0">
                  <c:v>53065.112593095357</c:v>
                </c:pt>
                <c:pt idx="1">
                  <c:v>63135.032688363121</c:v>
                </c:pt>
                <c:pt idx="2">
                  <c:v>60074.036070772301</c:v>
                </c:pt>
                <c:pt idx="3">
                  <c:v>69355.902960825624</c:v>
                </c:pt>
              </c:numCache>
            </c:numRef>
          </c:val>
          <c:extLst>
            <c:ext xmlns:c16="http://schemas.microsoft.com/office/drawing/2014/chart" uri="{C3380CC4-5D6E-409C-BE32-E72D297353CC}">
              <c16:uniqueId val="{00000000-DD45-4613-8110-0844866C6E0A}"/>
            </c:ext>
          </c:extLst>
        </c:ser>
        <c:dLbls>
          <c:showLegendKey val="0"/>
          <c:showVal val="0"/>
          <c:showCatName val="0"/>
          <c:showSerName val="0"/>
          <c:showPercent val="0"/>
          <c:showBubbleSize val="0"/>
        </c:dLbls>
        <c:gapWidth val="219"/>
        <c:overlap val="-27"/>
        <c:axId val="920528304"/>
        <c:axId val="920533224"/>
      </c:barChart>
      <c:lineChart>
        <c:grouping val="standard"/>
        <c:varyColors val="0"/>
        <c:ser>
          <c:idx val="1"/>
          <c:order val="1"/>
          <c:tx>
            <c:strRef>
              <c:f>prezentacja!$B$72</c:f>
              <c:strCache>
                <c:ptCount val="1"/>
                <c:pt idx="0">
                  <c:v>EBITDA</c:v>
                </c:pt>
              </c:strCache>
            </c:strRef>
          </c:tx>
          <c:spPr>
            <a:ln w="28575" cap="rnd">
              <a:solidFill>
                <a:schemeClr val="bg1">
                  <a:lumMod val="50000"/>
                </a:schemeClr>
              </a:solidFill>
              <a:round/>
            </a:ln>
            <a:effectLst/>
          </c:spPr>
          <c:marker>
            <c:symbol val="none"/>
          </c:marker>
          <c:dLbls>
            <c:dLbl>
              <c:idx val="0"/>
              <c:layout>
                <c:manualLayout>
                  <c:x val="-3.254923086423761E-2"/>
                  <c:y val="3.744492904996760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DD45-4613-8110-0844866C6E0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prezentacja!$C$70:$F$70</c:f>
              <c:strCache>
                <c:ptCount val="4"/>
                <c:pt idx="0">
                  <c:v>I kwartał 2025 Wykonanie</c:v>
                </c:pt>
                <c:pt idx="1">
                  <c:v>II kwartał 2025 Wykonanie</c:v>
                </c:pt>
                <c:pt idx="2">
                  <c:v>III kwartał 2025 Wykonanie</c:v>
                </c:pt>
                <c:pt idx="3">
                  <c:v>IV kwartał 2025 Wykonanie</c:v>
                </c:pt>
              </c:strCache>
            </c:strRef>
          </c:cat>
          <c:val>
            <c:numRef>
              <c:f>prezentacja!$C$72:$F$72</c:f>
              <c:numCache>
                <c:formatCode>#,##0</c:formatCode>
                <c:ptCount val="4"/>
                <c:pt idx="0">
                  <c:v>15289.44777602174</c:v>
                </c:pt>
                <c:pt idx="1">
                  <c:v>20335.513569311493</c:v>
                </c:pt>
                <c:pt idx="2">
                  <c:v>20330.765619926406</c:v>
                </c:pt>
                <c:pt idx="3">
                  <c:v>21856.594862469097</c:v>
                </c:pt>
              </c:numCache>
            </c:numRef>
          </c:val>
          <c:smooth val="0"/>
          <c:extLst>
            <c:ext xmlns:c16="http://schemas.microsoft.com/office/drawing/2014/chart" uri="{C3380CC4-5D6E-409C-BE32-E72D297353CC}">
              <c16:uniqueId val="{00000002-DD45-4613-8110-0844866C6E0A}"/>
            </c:ext>
          </c:extLst>
        </c:ser>
        <c:dLbls>
          <c:showLegendKey val="0"/>
          <c:showVal val="0"/>
          <c:showCatName val="0"/>
          <c:showSerName val="0"/>
          <c:showPercent val="0"/>
          <c:showBubbleSize val="0"/>
        </c:dLbls>
        <c:marker val="1"/>
        <c:smooth val="0"/>
        <c:axId val="920528304"/>
        <c:axId val="920533224"/>
      </c:lineChart>
      <c:catAx>
        <c:axId val="920528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l-PL"/>
          </a:p>
        </c:txPr>
        <c:crossAx val="920533224"/>
        <c:crosses val="autoZero"/>
        <c:auto val="1"/>
        <c:lblAlgn val="ctr"/>
        <c:lblOffset val="100"/>
        <c:noMultiLvlLbl val="0"/>
      </c:catAx>
      <c:valAx>
        <c:axId val="92053322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l-PL"/>
          </a:p>
        </c:txPr>
        <c:crossAx val="92052830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pl-PL" b="1"/>
              <a:t>2021</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pl-PL"/>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showLegendKey val="0"/>
          <c:showVal val="0"/>
          <c:showCatName val="0"/>
          <c:showSerName val="0"/>
          <c:showPercent val="0"/>
          <c:showBubbleSize val="0"/>
          <c:showLeaderLines val="0"/>
        </c:dLbls>
      </c:pie3DChart>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pl-PL" b="1"/>
              <a:t>2021</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pl-PL"/>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showLegendKey val="0"/>
          <c:showVal val="0"/>
          <c:showCatName val="0"/>
          <c:showSerName val="0"/>
          <c:showPercent val="0"/>
          <c:showBubbleSize val="0"/>
          <c:showLeaderLines val="0"/>
        </c:dLbls>
      </c:pie3DChart>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2" y="1"/>
            <a:ext cx="2945659" cy="496332"/>
          </a:xfrm>
          <a:prstGeom prst="rect">
            <a:avLst/>
          </a:prstGeom>
        </p:spPr>
        <p:txBody>
          <a:bodyPr vert="horz" lIns="91420" tIns="45710" rIns="91420" bIns="45710" rtlCol="0"/>
          <a:lstStyle>
            <a:lvl1pPr algn="l">
              <a:defRPr sz="1100"/>
            </a:lvl1pPr>
          </a:lstStyle>
          <a:p>
            <a:endParaRPr lang="es-ES"/>
          </a:p>
        </p:txBody>
      </p:sp>
      <p:sp>
        <p:nvSpPr>
          <p:cNvPr id="3" name="2 Marcador de fecha"/>
          <p:cNvSpPr>
            <a:spLocks noGrp="1"/>
          </p:cNvSpPr>
          <p:nvPr>
            <p:ph type="dt" sz="quarter" idx="1"/>
          </p:nvPr>
        </p:nvSpPr>
        <p:spPr>
          <a:xfrm>
            <a:off x="3850445" y="1"/>
            <a:ext cx="2945659" cy="496332"/>
          </a:xfrm>
          <a:prstGeom prst="rect">
            <a:avLst/>
          </a:prstGeom>
        </p:spPr>
        <p:txBody>
          <a:bodyPr vert="horz" lIns="91420" tIns="45710" rIns="91420" bIns="45710" rtlCol="0"/>
          <a:lstStyle>
            <a:lvl1pPr algn="r">
              <a:defRPr sz="1100"/>
            </a:lvl1pPr>
          </a:lstStyle>
          <a:p>
            <a:fld id="{B3244592-BA00-4C66-883D-0573EF276081}" type="datetimeFigureOut">
              <a:rPr lang="es-ES" smtClean="0"/>
              <a:pPr/>
              <a:t>16/04/2026</a:t>
            </a:fld>
            <a:endParaRPr lang="es-ES"/>
          </a:p>
        </p:txBody>
      </p:sp>
      <p:sp>
        <p:nvSpPr>
          <p:cNvPr id="4" name="3 Marcador de pie de página"/>
          <p:cNvSpPr>
            <a:spLocks noGrp="1"/>
          </p:cNvSpPr>
          <p:nvPr>
            <p:ph type="ftr" sz="quarter" idx="2"/>
          </p:nvPr>
        </p:nvSpPr>
        <p:spPr>
          <a:xfrm>
            <a:off x="2" y="9428586"/>
            <a:ext cx="2945659" cy="496332"/>
          </a:xfrm>
          <a:prstGeom prst="rect">
            <a:avLst/>
          </a:prstGeom>
        </p:spPr>
        <p:txBody>
          <a:bodyPr vert="horz" lIns="91420" tIns="45710" rIns="91420" bIns="45710" rtlCol="0" anchor="b"/>
          <a:lstStyle>
            <a:lvl1pPr algn="l">
              <a:defRPr sz="1100"/>
            </a:lvl1pPr>
          </a:lstStyle>
          <a:p>
            <a:endParaRPr lang="es-ES"/>
          </a:p>
        </p:txBody>
      </p:sp>
      <p:sp>
        <p:nvSpPr>
          <p:cNvPr id="5" name="4 Marcador de número de diapositiva"/>
          <p:cNvSpPr>
            <a:spLocks noGrp="1"/>
          </p:cNvSpPr>
          <p:nvPr>
            <p:ph type="sldNum" sz="quarter" idx="3"/>
          </p:nvPr>
        </p:nvSpPr>
        <p:spPr>
          <a:xfrm>
            <a:off x="3850445" y="9428586"/>
            <a:ext cx="2945659" cy="496332"/>
          </a:xfrm>
          <a:prstGeom prst="rect">
            <a:avLst/>
          </a:prstGeom>
        </p:spPr>
        <p:txBody>
          <a:bodyPr vert="horz" lIns="91420" tIns="45710" rIns="91420" bIns="45710" rtlCol="0" anchor="b"/>
          <a:lstStyle>
            <a:lvl1pPr algn="r">
              <a:defRPr sz="1100"/>
            </a:lvl1pPr>
          </a:lstStyle>
          <a:p>
            <a:fld id="{9CE844F7-660F-41DB-9E1B-EAABFFF4061D}" type="slidenum">
              <a:rPr lang="es-ES" smtClean="0"/>
              <a:pPr/>
              <a:t>‹#›</a:t>
            </a:fld>
            <a:endParaRPr lang="es-E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2" y="1"/>
            <a:ext cx="2945659" cy="496332"/>
          </a:xfrm>
          <a:prstGeom prst="rect">
            <a:avLst/>
          </a:prstGeom>
        </p:spPr>
        <p:txBody>
          <a:bodyPr vert="horz" lIns="91420" tIns="45710" rIns="91420" bIns="45710" rtlCol="0"/>
          <a:lstStyle>
            <a:lvl1pPr algn="l">
              <a:defRPr sz="1100"/>
            </a:lvl1pPr>
          </a:lstStyle>
          <a:p>
            <a:endParaRPr lang="es-ES"/>
          </a:p>
        </p:txBody>
      </p:sp>
      <p:sp>
        <p:nvSpPr>
          <p:cNvPr id="3" name="2 Marcador de fecha"/>
          <p:cNvSpPr>
            <a:spLocks noGrp="1"/>
          </p:cNvSpPr>
          <p:nvPr>
            <p:ph type="dt" idx="1"/>
          </p:nvPr>
        </p:nvSpPr>
        <p:spPr>
          <a:xfrm>
            <a:off x="3850445" y="1"/>
            <a:ext cx="2945659" cy="496332"/>
          </a:xfrm>
          <a:prstGeom prst="rect">
            <a:avLst/>
          </a:prstGeom>
        </p:spPr>
        <p:txBody>
          <a:bodyPr vert="horz" lIns="91420" tIns="45710" rIns="91420" bIns="45710" rtlCol="0"/>
          <a:lstStyle>
            <a:lvl1pPr algn="r">
              <a:defRPr sz="1100"/>
            </a:lvl1pPr>
          </a:lstStyle>
          <a:p>
            <a:fld id="{B3C87E49-6514-40AF-A3FE-E66ECBB7507C}" type="datetimeFigureOut">
              <a:rPr lang="es-ES" smtClean="0"/>
              <a:pPr/>
              <a:t>16/04/2026</a:t>
            </a:fld>
            <a:endParaRPr lang="es-ES"/>
          </a:p>
        </p:txBody>
      </p:sp>
      <p:sp>
        <p:nvSpPr>
          <p:cNvPr id="4" name="3 Marcador de imagen de diapositiva"/>
          <p:cNvSpPr>
            <a:spLocks noGrp="1" noRot="1" noChangeAspect="1"/>
          </p:cNvSpPr>
          <p:nvPr>
            <p:ph type="sldImg" idx="2"/>
          </p:nvPr>
        </p:nvSpPr>
        <p:spPr>
          <a:xfrm>
            <a:off x="93663" y="746125"/>
            <a:ext cx="6610350" cy="3719513"/>
          </a:xfrm>
          <a:prstGeom prst="rect">
            <a:avLst/>
          </a:prstGeom>
          <a:noFill/>
          <a:ln w="12700">
            <a:solidFill>
              <a:prstClr val="black"/>
            </a:solidFill>
          </a:ln>
        </p:spPr>
        <p:txBody>
          <a:bodyPr vert="horz" lIns="91420" tIns="45710" rIns="91420" bIns="45710" rtlCol="0" anchor="ctr"/>
          <a:lstStyle/>
          <a:p>
            <a:endParaRPr lang="es-ES"/>
          </a:p>
        </p:txBody>
      </p:sp>
      <p:sp>
        <p:nvSpPr>
          <p:cNvPr id="5" name="4 Marcador de notas"/>
          <p:cNvSpPr>
            <a:spLocks noGrp="1"/>
          </p:cNvSpPr>
          <p:nvPr>
            <p:ph type="body" sz="quarter" idx="3"/>
          </p:nvPr>
        </p:nvSpPr>
        <p:spPr>
          <a:xfrm>
            <a:off x="679769" y="4715155"/>
            <a:ext cx="5438140" cy="4466987"/>
          </a:xfrm>
          <a:prstGeom prst="rect">
            <a:avLst/>
          </a:prstGeom>
        </p:spPr>
        <p:txBody>
          <a:bodyPr vert="horz" lIns="91420" tIns="45710" rIns="91420" bIns="4571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2" y="9428586"/>
            <a:ext cx="2945659" cy="496332"/>
          </a:xfrm>
          <a:prstGeom prst="rect">
            <a:avLst/>
          </a:prstGeom>
        </p:spPr>
        <p:txBody>
          <a:bodyPr vert="horz" lIns="91420" tIns="45710" rIns="91420" bIns="45710" rtlCol="0" anchor="b"/>
          <a:lstStyle>
            <a:lvl1pPr algn="l">
              <a:defRPr sz="1100"/>
            </a:lvl1pPr>
          </a:lstStyle>
          <a:p>
            <a:endParaRPr lang="es-ES"/>
          </a:p>
        </p:txBody>
      </p:sp>
      <p:sp>
        <p:nvSpPr>
          <p:cNvPr id="7" name="6 Marcador de número de diapositiva"/>
          <p:cNvSpPr>
            <a:spLocks noGrp="1"/>
          </p:cNvSpPr>
          <p:nvPr>
            <p:ph type="sldNum" sz="quarter" idx="5"/>
          </p:nvPr>
        </p:nvSpPr>
        <p:spPr>
          <a:xfrm>
            <a:off x="3850445" y="9428586"/>
            <a:ext cx="2945659" cy="496332"/>
          </a:xfrm>
          <a:prstGeom prst="rect">
            <a:avLst/>
          </a:prstGeom>
        </p:spPr>
        <p:txBody>
          <a:bodyPr vert="horz" lIns="91420" tIns="45710" rIns="91420" bIns="45710" rtlCol="0" anchor="b"/>
          <a:lstStyle>
            <a:lvl1pPr algn="r">
              <a:defRPr sz="1100"/>
            </a:lvl1pPr>
          </a:lstStyle>
          <a:p>
            <a:fld id="{4226A395-1AD6-424D-B6CE-4A144BB9574B}" type="slidenum">
              <a:rPr lang="es-ES" smtClean="0"/>
              <a:pPr/>
              <a:t>‹#›</a:t>
            </a:fld>
            <a:endParaRPr lang="es-ES"/>
          </a:p>
        </p:txBody>
      </p:sp>
    </p:spTree>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4226A395-1AD6-424D-B6CE-4A144BB9574B}" type="slidenum">
              <a:rPr lang="es-ES" smtClean="0"/>
              <a:pPr/>
              <a:t>1</a:t>
            </a:fld>
            <a:endParaRPr lang="es-ES"/>
          </a:p>
        </p:txBody>
      </p:sp>
    </p:spTree>
    <p:extLst>
      <p:ext uri="{BB962C8B-B14F-4D97-AF65-F5344CB8AC3E}">
        <p14:creationId xmlns:p14="http://schemas.microsoft.com/office/powerpoint/2010/main" val="25375632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fontScale="40000" lnSpcReduction="20000"/>
          </a:bodyPr>
          <a:lstStyle/>
          <a:p>
            <a:r>
              <a:rPr lang="pl-PL" sz="1600" b="1" dirty="0"/>
              <a:t>USŁUGI INŻYNIERSKIE I TECHNICZNE</a:t>
            </a:r>
            <a:endParaRPr lang="en-US" sz="1600" b="1" dirty="0"/>
          </a:p>
          <a:p>
            <a:endParaRPr lang="en-US" sz="900" b="1" dirty="0"/>
          </a:p>
          <a:p>
            <a:pPr lvl="0"/>
            <a:r>
              <a:rPr lang="pl-PL" sz="1300" i="1" noProof="1">
                <a:solidFill>
                  <a:prstClr val="black"/>
                </a:solidFill>
              </a:rPr>
              <a:t>· Project Management: wsparcie w pozyskiwaniu nowych projektów, przygotowanie analiz technicznych, planowanie i ocena.</a:t>
            </a:r>
          </a:p>
          <a:p>
            <a:pPr lvl="0" algn="just"/>
            <a:r>
              <a:rPr lang="pl-PL" sz="1300" i="1" noProof="1">
                <a:solidFill>
                  <a:prstClr val="black"/>
                </a:solidFill>
              </a:rPr>
              <a:t>· Kompetentny zespół inżynierów, posiadający różnorodne i bogate doświadczenie dzięki pracy na różnych rynkach. </a:t>
            </a:r>
          </a:p>
          <a:p>
            <a:pPr lvl="0" algn="just"/>
            <a:r>
              <a:rPr lang="pl-PL" sz="1300" i="1" noProof="1">
                <a:solidFill>
                  <a:prstClr val="black"/>
                </a:solidFill>
              </a:rPr>
              <a:t>· Eksperci w produktach i procesach budowlanych. Każda analiza projektu uwzględnia wymagania całego procesu budowlanego.</a:t>
            </a:r>
          </a:p>
          <a:p>
            <a:pPr lvl="0" algn="just"/>
            <a:r>
              <a:rPr lang="pl-PL" sz="1300" i="1" noProof="1">
                <a:solidFill>
                  <a:prstClr val="black"/>
                </a:solidFill>
              </a:rPr>
              <a:t>· Rozwiązania dla budowy, które są niezawodne, wysokiej jakości, wydajne i w 100% bezpieczne.</a:t>
            </a:r>
          </a:p>
          <a:p>
            <a:pPr lvl="0" algn="just"/>
            <a:endParaRPr lang="pl-PL" sz="1300" i="1" noProof="1">
              <a:solidFill>
                <a:prstClr val="black"/>
              </a:solidFill>
            </a:endParaRPr>
          </a:p>
          <a:p>
            <a:r>
              <a:rPr lang="pl-PL" sz="1600" b="1" dirty="0"/>
              <a:t>ZDOLNOŚĆ REAGOWANIA</a:t>
            </a:r>
            <a:endParaRPr lang="en-US" sz="1600" b="1" dirty="0"/>
          </a:p>
          <a:p>
            <a:endParaRPr lang="en-US" sz="900" b="1" dirty="0"/>
          </a:p>
          <a:p>
            <a:pPr lvl="0"/>
            <a:r>
              <a:rPr lang="pl-PL" sz="1300" i="1" noProof="1">
                <a:solidFill>
                  <a:prstClr val="black"/>
                </a:solidFill>
              </a:rPr>
              <a:t>· Własna produkcja. Gwarancja bezpieczeństwa w odniesieniu do niezawodności produktów i usług.</a:t>
            </a:r>
          </a:p>
          <a:p>
            <a:pPr lvl="0"/>
            <a:r>
              <a:rPr lang="pl-PL" sz="1300" i="1" noProof="1">
                <a:solidFill>
                  <a:prstClr val="black"/>
                </a:solidFill>
              </a:rPr>
              <a:t>· Rozbudowana międzynarodowa sieć centrów logistycznych oraz wsparcia techniczno-handlowego, oferująca kompleksowy serwis.</a:t>
            </a:r>
          </a:p>
          <a:p>
            <a:pPr lvl="0"/>
            <a:r>
              <a:rPr lang="pl-PL" sz="1300" i="1" noProof="1">
                <a:solidFill>
                  <a:prstClr val="black"/>
                </a:solidFill>
              </a:rPr>
              <a:t>  dostosowany do oczekiwań Klienta.</a:t>
            </a:r>
          </a:p>
          <a:p>
            <a:pPr lvl="0"/>
            <a:r>
              <a:rPr lang="pl-PL" sz="1300" i="1" noProof="1">
                <a:solidFill>
                  <a:prstClr val="black"/>
                </a:solidFill>
              </a:rPr>
              <a:t>· Magazyny w strategicznych lokalizacjach na całym świecie.</a:t>
            </a:r>
          </a:p>
          <a:p>
            <a:pPr lvl="0"/>
            <a:r>
              <a:rPr lang="pl-PL" sz="1300" i="1" noProof="1">
                <a:solidFill>
                  <a:prstClr val="black"/>
                </a:solidFill>
              </a:rPr>
              <a:t>· Terminowe dostawy wg harmonogramu Klienta.</a:t>
            </a:r>
          </a:p>
          <a:p>
            <a:pPr lvl="0"/>
            <a:r>
              <a:rPr lang="pl-PL" sz="1300" i="1" noProof="1">
                <a:solidFill>
                  <a:prstClr val="black"/>
                </a:solidFill>
              </a:rPr>
              <a:t>· Przyjazny, dostępny, transparentny oraz godny zaufania serwis. </a:t>
            </a:r>
            <a:endParaRPr lang="es-ES" sz="1300" i="1" noProof="1">
              <a:solidFill>
                <a:prstClr val="black"/>
              </a:solidFill>
            </a:endParaRPr>
          </a:p>
          <a:p>
            <a:r>
              <a:rPr lang="pl-PL" sz="1600" b="1" dirty="0"/>
              <a:t>NA BUDOWIE</a:t>
            </a:r>
            <a:endParaRPr lang="en-US" sz="1600" b="1" dirty="0"/>
          </a:p>
          <a:p>
            <a:endParaRPr lang="en-US" sz="900" b="1" dirty="0"/>
          </a:p>
          <a:p>
            <a:pPr lvl="0">
              <a:defRPr/>
            </a:pPr>
            <a:r>
              <a:rPr lang="pl-PL" sz="1300" i="1" noProof="1">
                <a:solidFill>
                  <a:prstClr val="black"/>
                </a:solidFill>
              </a:rPr>
              <a:t>· Wsparcie i doradztwo na placu budowy.</a:t>
            </a:r>
          </a:p>
          <a:p>
            <a:pPr lvl="0">
              <a:defRPr/>
            </a:pPr>
            <a:r>
              <a:rPr lang="pl-PL" sz="1300" i="1" noProof="1">
                <a:solidFill>
                  <a:prstClr val="black"/>
                </a:solidFill>
              </a:rPr>
              <a:t>· Nadzór nad projektem zgodnie z najwyższymi standardami bezpieczeństwa.</a:t>
            </a:r>
          </a:p>
          <a:p>
            <a:pPr lvl="0">
              <a:defRPr/>
            </a:pPr>
            <a:r>
              <a:rPr lang="pl-PL" sz="1300" i="1" noProof="1">
                <a:solidFill>
                  <a:prstClr val="black"/>
                </a:solidFill>
              </a:rPr>
              <a:t>· Szkolenia dla personelu Klienta.</a:t>
            </a:r>
            <a:endParaRPr lang="es-ES" sz="1300" i="1" noProof="1">
              <a:solidFill>
                <a:prstClr val="black"/>
              </a:solidFill>
            </a:endParaRPr>
          </a:p>
          <a:p>
            <a:r>
              <a:rPr lang="es-ES" sz="1600" b="1" dirty="0"/>
              <a:t>BIM: Więcej niż projekt</a:t>
            </a:r>
          </a:p>
          <a:p>
            <a:pPr lvl="0"/>
            <a:endParaRPr lang="en-US" sz="900" b="1" dirty="0">
              <a:solidFill>
                <a:prstClr val="black"/>
              </a:solidFill>
            </a:endParaRPr>
          </a:p>
          <a:p>
            <a:pPr lvl="0"/>
            <a:r>
              <a:rPr lang="es-ES" sz="1300" i="1" noProof="1">
                <a:solidFill>
                  <a:prstClr val="black"/>
                </a:solidFill>
              </a:rPr>
              <a:t>· </a:t>
            </a:r>
            <a:r>
              <a:rPr lang="pl-PL" sz="1300" i="1" noProof="1">
                <a:solidFill>
                  <a:prstClr val="black"/>
                </a:solidFill>
              </a:rPr>
              <a:t>Zastosowanie najnowszych technologii to nie tylko wzajemna poprawa produktywności i przejrzyste udostępnianie informacji, ale również nawiązywanie bliskich relacji.</a:t>
            </a:r>
          </a:p>
          <a:p>
            <a:pPr lvl="0"/>
            <a:r>
              <a:rPr lang="pl-PL" sz="1300" i="1" noProof="1">
                <a:solidFill>
                  <a:prstClr val="black"/>
                </a:solidFill>
              </a:rPr>
              <a:t>· Wirtualny monitoring każdej fazy projektu, w celu zwiększenia wydajności pracy.</a:t>
            </a:r>
          </a:p>
          <a:p>
            <a:pPr lvl="0"/>
            <a:r>
              <a:rPr lang="pl-PL" sz="1300" i="1" noProof="1">
                <a:solidFill>
                  <a:prstClr val="black"/>
                </a:solidFill>
              </a:rPr>
              <a:t>· ULMA Studio: narzędzie do projektowania z wykorzystaniem systemów ULMA.</a:t>
            </a:r>
          </a:p>
          <a:p>
            <a:pPr lvl="0"/>
            <a:endParaRPr lang="pl-PL" sz="1300" i="1" noProof="1">
              <a:solidFill>
                <a:prstClr val="black"/>
              </a:solidFill>
            </a:endParaRPr>
          </a:p>
          <a:p>
            <a:r>
              <a:rPr lang="pl-PL" sz="1600" b="1" dirty="0" err="1"/>
              <a:t>myULMA</a:t>
            </a:r>
            <a:r>
              <a:rPr lang="pl-PL" sz="1600" b="1" dirty="0"/>
              <a:t>: o każdej porze, w każdym miejscu </a:t>
            </a:r>
            <a:endParaRPr lang="es-ES" sz="1600" b="1" dirty="0"/>
          </a:p>
          <a:p>
            <a:pPr lvl="0"/>
            <a:endParaRPr lang="en-US" sz="900" b="1" dirty="0">
              <a:solidFill>
                <a:prstClr val="black"/>
              </a:solidFill>
            </a:endParaRPr>
          </a:p>
          <a:p>
            <a:pPr lvl="0"/>
            <a:r>
              <a:rPr lang="es-ES" sz="1300" i="1" noProof="1">
                <a:solidFill>
                  <a:prstClr val="black"/>
                </a:solidFill>
              </a:rPr>
              <a:t>· </a:t>
            </a:r>
            <a:r>
              <a:rPr lang="pl-PL" sz="1300" i="1" noProof="1">
                <a:solidFill>
                  <a:prstClr val="black"/>
                </a:solidFill>
              </a:rPr>
              <a:t>Pełen dostęp do dokumentacji.</a:t>
            </a:r>
          </a:p>
          <a:p>
            <a:pPr lvl="0"/>
            <a:r>
              <a:rPr lang="pl-PL" sz="1300" i="1" noProof="1">
                <a:solidFill>
                  <a:prstClr val="black"/>
                </a:solidFill>
              </a:rPr>
              <a:t>· Dostępna 24/7 z każdego urządzenia.</a:t>
            </a:r>
            <a:endParaRPr lang="es-ES" sz="1300" i="1" noProof="1">
              <a:solidFill>
                <a:prstClr val="black"/>
              </a:solidFill>
            </a:endParaRPr>
          </a:p>
          <a:p>
            <a:pPr lvl="0"/>
            <a:endParaRPr lang="pl-PL" sz="1300" i="1" noProof="1">
              <a:solidFill>
                <a:prstClr val="black"/>
              </a:solidFill>
            </a:endParaRPr>
          </a:p>
          <a:p>
            <a:r>
              <a:rPr lang="es-ES" sz="1600" b="1" dirty="0"/>
              <a:t>Konfigurator rusztowań SCAFFMAX</a:t>
            </a:r>
          </a:p>
          <a:p>
            <a:pPr lvl="0"/>
            <a:endParaRPr lang="en-US" sz="900" b="1" dirty="0">
              <a:solidFill>
                <a:prstClr val="black"/>
              </a:solidFill>
            </a:endParaRPr>
          </a:p>
          <a:p>
            <a:pPr lvl="0"/>
            <a:r>
              <a:rPr lang="es-ES" sz="1300" i="1" noProof="1">
                <a:solidFill>
                  <a:prstClr val="black"/>
                </a:solidFill>
              </a:rPr>
              <a:t>· </a:t>
            </a:r>
            <a:r>
              <a:rPr lang="pl-PL" sz="1300" i="1" noProof="1">
                <a:solidFill>
                  <a:prstClr val="black"/>
                </a:solidFill>
              </a:rPr>
              <a:t>Intuicyjne oprogramowanie.</a:t>
            </a:r>
          </a:p>
          <a:p>
            <a:pPr lvl="0"/>
            <a:r>
              <a:rPr lang="pl-PL" sz="1300" i="1" noProof="1">
                <a:solidFill>
                  <a:prstClr val="black"/>
                </a:solidFill>
              </a:rPr>
              <a:t>· Wizualizacje 3D, plany, listy materiałowe</a:t>
            </a:r>
          </a:p>
          <a:p>
            <a:pPr lvl="0"/>
            <a:endParaRPr lang="pl-PL" sz="1300" i="1" noProof="1">
              <a:solidFill>
                <a:prstClr val="black"/>
              </a:solidFill>
            </a:endParaRPr>
          </a:p>
          <a:p>
            <a:r>
              <a:rPr lang="pl-PL" sz="1600" b="1" dirty="0"/>
              <a:t>SKANOWANIE LASEROWE, pomiar i precyzja</a:t>
            </a:r>
            <a:endParaRPr lang="es-ES" sz="1600" b="1" dirty="0"/>
          </a:p>
          <a:p>
            <a:pPr lvl="0"/>
            <a:endParaRPr lang="en-US" sz="900" b="1" dirty="0">
              <a:solidFill>
                <a:prstClr val="black"/>
              </a:solidFill>
            </a:endParaRPr>
          </a:p>
          <a:p>
            <a:pPr lvl="0"/>
            <a:r>
              <a:rPr lang="es-ES" sz="1300" i="1" noProof="1">
                <a:solidFill>
                  <a:prstClr val="black"/>
                </a:solidFill>
              </a:rPr>
              <a:t>·</a:t>
            </a:r>
            <a:r>
              <a:rPr lang="pl-PL" sz="1300" i="1" noProof="1">
                <a:solidFill>
                  <a:prstClr val="black"/>
                </a:solidFill>
              </a:rPr>
              <a:t> Skracamy czas niezbędny na pomiary i poprawiamy ich dokładność.</a:t>
            </a:r>
          </a:p>
          <a:p>
            <a:pPr lvl="0"/>
            <a:r>
              <a:rPr lang="pl-PL" sz="1300" i="1" noProof="1">
                <a:solidFill>
                  <a:prstClr val="black"/>
                </a:solidFill>
              </a:rPr>
              <a:t>· Technologia ta usprawnia logistykę i obliczenia materiałowe, co skutkuje znacznymi oszczędnościami kosztów</a:t>
            </a:r>
          </a:p>
          <a:p>
            <a:pPr lvl="0"/>
            <a:endParaRPr lang="pl-PL" sz="1300" i="1" noProof="1">
              <a:solidFill>
                <a:prstClr val="black"/>
              </a:solidFill>
            </a:endParaRPr>
          </a:p>
          <a:p>
            <a:r>
              <a:rPr lang="pl-PL" sz="1600" b="1" dirty="0"/>
              <a:t>BEZPIECZEŃSTWO NA BUDOWIE</a:t>
            </a:r>
            <a:endParaRPr lang="en-US" sz="1600" b="1" dirty="0"/>
          </a:p>
          <a:p>
            <a:pPr lvl="0"/>
            <a:endParaRPr lang="en-US" sz="900" b="1" dirty="0">
              <a:solidFill>
                <a:prstClr val="black"/>
              </a:solidFill>
            </a:endParaRPr>
          </a:p>
          <a:p>
            <a:r>
              <a:rPr lang="pl-PL" sz="1300" i="1" noProof="1"/>
              <a:t>· Ciągłe wsparcie w terenie</a:t>
            </a:r>
          </a:p>
          <a:p>
            <a:r>
              <a:rPr lang="pl-PL" sz="1300" i="1" noProof="1"/>
              <a:t>· Usługi przedmontażowe przy skomplikowanych deskowaniach</a:t>
            </a:r>
          </a:p>
          <a:p>
            <a:endParaRPr lang="en-US" sz="1300" i="1" dirty="0"/>
          </a:p>
          <a:p>
            <a:pPr lvl="0"/>
            <a:endParaRPr lang="pl-PL" sz="1300" i="1" noProof="1">
              <a:solidFill>
                <a:prstClr val="black"/>
              </a:solidFill>
            </a:endParaRPr>
          </a:p>
          <a:p>
            <a:r>
              <a:rPr lang="pl-PL" sz="1600" b="1" dirty="0"/>
              <a:t>DOKUMENTACJA</a:t>
            </a:r>
            <a:endParaRPr lang="en-US" sz="1600" b="1" dirty="0"/>
          </a:p>
          <a:p>
            <a:endParaRPr lang="en-US" sz="900" b="1" dirty="0"/>
          </a:p>
          <a:p>
            <a:pPr lvl="0"/>
            <a:r>
              <a:rPr lang="en-US" sz="1300" i="1" noProof="1">
                <a:solidFill>
                  <a:prstClr val="black"/>
                </a:solidFill>
              </a:rPr>
              <a:t>·</a:t>
            </a:r>
            <a:r>
              <a:rPr lang="pl-PL" sz="1600" i="1" noProof="1">
                <a:solidFill>
                  <a:prstClr val="black"/>
                </a:solidFill>
              </a:rPr>
              <a:t> </a:t>
            </a:r>
            <a:r>
              <a:rPr lang="pl-PL" sz="1300" i="1" noProof="1">
                <a:solidFill>
                  <a:prstClr val="black"/>
                </a:solidFill>
              </a:rPr>
              <a:t>Przewodniki dla użytkowników, instrukcje montażu,</a:t>
            </a:r>
          </a:p>
          <a:p>
            <a:pPr lvl="0"/>
            <a:r>
              <a:rPr lang="pl-PL" sz="1300" i="1" noProof="1">
                <a:solidFill>
                  <a:prstClr val="black"/>
                </a:solidFill>
              </a:rPr>
              <a:t> spotkania i wydarzenia poświęcone produktom </a:t>
            </a:r>
          </a:p>
          <a:p>
            <a:pPr lvl="0"/>
            <a:endParaRPr lang="pl-PL" sz="1300" i="1" noProof="1">
              <a:solidFill>
                <a:prstClr val="black"/>
              </a:solidFill>
            </a:endParaRPr>
          </a:p>
          <a:p>
            <a:r>
              <a:rPr lang="pl-PL" sz="1600" b="1" dirty="0"/>
              <a:t>SYSTEMY BEZPIECZEŃSTWA ULMA</a:t>
            </a:r>
            <a:endParaRPr lang="en-US" sz="1600" b="1" dirty="0"/>
          </a:p>
          <a:p>
            <a:endParaRPr lang="en-US" sz="900" b="1" dirty="0"/>
          </a:p>
          <a:p>
            <a:pPr lvl="0">
              <a:defRPr/>
            </a:pPr>
            <a:r>
              <a:rPr lang="pl-PL" sz="1300" i="1" noProof="1">
                <a:solidFill>
                  <a:prstClr val="black"/>
                </a:solidFill>
              </a:rPr>
              <a:t>· Opracowywanie rozwiązań w zakresie bezpieczeństwa</a:t>
            </a:r>
          </a:p>
          <a:p>
            <a:pPr lvl="0">
              <a:defRPr/>
            </a:pPr>
            <a:r>
              <a:rPr lang="pl-PL" sz="1300" i="1" noProof="1">
                <a:solidFill>
                  <a:prstClr val="black"/>
                </a:solidFill>
              </a:rPr>
              <a:t>· Produkty testowane w rzeczywistych warunkach budowy </a:t>
            </a:r>
          </a:p>
          <a:p>
            <a:pPr lvl="0">
              <a:defRPr/>
            </a:pPr>
            <a:r>
              <a:rPr lang="pl-PL" sz="1300" i="1" noProof="1">
                <a:solidFill>
                  <a:prstClr val="black"/>
                </a:solidFill>
              </a:rPr>
              <a:t>· Certyfikaty </a:t>
            </a:r>
          </a:p>
          <a:p>
            <a:pPr lvl="0"/>
            <a:endParaRPr lang="pl-PL" sz="1300" i="1" noProof="1">
              <a:solidFill>
                <a:prstClr val="black"/>
              </a:solidFill>
            </a:endParaRPr>
          </a:p>
          <a:p>
            <a:r>
              <a:rPr lang="pl-PL" sz="1600" b="1" dirty="0"/>
              <a:t>ERGONOMICZNE ROZWIĄZANIA</a:t>
            </a:r>
            <a:endParaRPr lang="en-US" sz="1600" b="1" dirty="0"/>
          </a:p>
          <a:p>
            <a:endParaRPr lang="en-US" sz="900" b="1" dirty="0"/>
          </a:p>
          <a:p>
            <a:pPr lvl="0">
              <a:defRPr/>
            </a:pPr>
            <a:r>
              <a:rPr lang="pl-PL" sz="1300" i="1" noProof="1">
                <a:solidFill>
                  <a:prstClr val="black"/>
                </a:solidFill>
              </a:rPr>
              <a:t>· Naziemne czynności przedmontażowe </a:t>
            </a:r>
          </a:p>
          <a:p>
            <a:pPr lvl="0">
              <a:defRPr/>
            </a:pPr>
            <a:r>
              <a:rPr lang="pl-PL" sz="1300" i="1" noProof="1">
                <a:solidFill>
                  <a:prstClr val="black"/>
                </a:solidFill>
              </a:rPr>
              <a:t>· Ergonomiczne przenoszenie produktów</a:t>
            </a:r>
          </a:p>
          <a:p>
            <a:pPr lvl="0">
              <a:defRPr/>
            </a:pPr>
            <a:r>
              <a:rPr lang="pl-PL" sz="1300" i="1" noProof="1">
                <a:solidFill>
                  <a:prstClr val="black"/>
                </a:solidFill>
              </a:rPr>
              <a:t>· Lekkie i łatwe w obsłudze materiały </a:t>
            </a:r>
          </a:p>
          <a:p>
            <a:pPr lvl="0"/>
            <a:endParaRPr lang="es-ES" sz="1300" i="1" noProof="1">
              <a:solidFill>
                <a:prstClr val="black"/>
              </a:solidFill>
            </a:endParaRPr>
          </a:p>
          <a:p>
            <a:pPr lvl="0" algn="just"/>
            <a:endParaRPr lang="pl-PL" sz="1300" i="1" noProof="1">
              <a:solidFill>
                <a:prstClr val="black"/>
              </a:solidFill>
            </a:endParaRPr>
          </a:p>
          <a:p>
            <a:pPr lvl="0" algn="just"/>
            <a:endParaRPr lang="en-US" sz="1600" b="1" dirty="0"/>
          </a:p>
        </p:txBody>
      </p:sp>
      <p:sp>
        <p:nvSpPr>
          <p:cNvPr id="4" name="Symbol zastępczy numeru slajdu 3"/>
          <p:cNvSpPr>
            <a:spLocks noGrp="1"/>
          </p:cNvSpPr>
          <p:nvPr>
            <p:ph type="sldNum" sz="quarter" idx="10"/>
          </p:nvPr>
        </p:nvSpPr>
        <p:spPr/>
        <p:txBody>
          <a:bodyPr/>
          <a:lstStyle/>
          <a:p>
            <a:fld id="{4226A395-1AD6-424D-B6CE-4A144BB9574B}" type="slidenum">
              <a:rPr lang="es-ES" smtClean="0"/>
              <a:pPr/>
              <a:t>2</a:t>
            </a:fld>
            <a:endParaRPr lang="es-ES"/>
          </a:p>
        </p:txBody>
      </p:sp>
    </p:spTree>
    <p:extLst>
      <p:ext uri="{BB962C8B-B14F-4D97-AF65-F5344CB8AC3E}">
        <p14:creationId xmlns:p14="http://schemas.microsoft.com/office/powerpoint/2010/main" val="40986739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fontScale="40000" lnSpcReduction="20000"/>
          </a:bodyPr>
          <a:lstStyle/>
          <a:p>
            <a:r>
              <a:rPr lang="pl-PL" sz="1600" b="1" dirty="0"/>
              <a:t>USŁUGI INŻYNIERSKIE I TECHNICZNE</a:t>
            </a:r>
            <a:endParaRPr lang="en-US" sz="1600" b="1" dirty="0"/>
          </a:p>
          <a:p>
            <a:endParaRPr lang="en-US" sz="900" b="1" dirty="0"/>
          </a:p>
          <a:p>
            <a:pPr lvl="0"/>
            <a:r>
              <a:rPr lang="pl-PL" sz="1300" i="1" noProof="1">
                <a:solidFill>
                  <a:prstClr val="black"/>
                </a:solidFill>
              </a:rPr>
              <a:t>· Project Management: wsparcie w pozyskiwaniu nowych projektów, przygotowanie analiz technicznych, planowanie i ocena.</a:t>
            </a:r>
          </a:p>
          <a:p>
            <a:pPr lvl="0" algn="just"/>
            <a:r>
              <a:rPr lang="pl-PL" sz="1300" i="1" noProof="1">
                <a:solidFill>
                  <a:prstClr val="black"/>
                </a:solidFill>
              </a:rPr>
              <a:t>· Kompetentny zespół inżynierów, posiadający różnorodne i bogate doświadczenie dzięki pracy na różnych rynkach. </a:t>
            </a:r>
          </a:p>
          <a:p>
            <a:pPr lvl="0" algn="just"/>
            <a:r>
              <a:rPr lang="pl-PL" sz="1300" i="1" noProof="1">
                <a:solidFill>
                  <a:prstClr val="black"/>
                </a:solidFill>
              </a:rPr>
              <a:t>· Eksperci w produktach i procesach budowlanych. Każda analiza projektu uwzględnia wymagania całego procesu budowlanego.</a:t>
            </a:r>
          </a:p>
          <a:p>
            <a:pPr lvl="0" algn="just"/>
            <a:r>
              <a:rPr lang="pl-PL" sz="1300" i="1" noProof="1">
                <a:solidFill>
                  <a:prstClr val="black"/>
                </a:solidFill>
              </a:rPr>
              <a:t>· Rozwiązania dla budowy, które są niezawodne, wysokiej jakości, wydajne i w 100% bezpieczne.</a:t>
            </a:r>
          </a:p>
          <a:p>
            <a:pPr lvl="0" algn="just"/>
            <a:endParaRPr lang="pl-PL" sz="1300" i="1" noProof="1">
              <a:solidFill>
                <a:prstClr val="black"/>
              </a:solidFill>
            </a:endParaRPr>
          </a:p>
          <a:p>
            <a:r>
              <a:rPr lang="pl-PL" sz="1600" b="1" dirty="0"/>
              <a:t>ZDOLNOŚĆ REAGOWANIA</a:t>
            </a:r>
            <a:endParaRPr lang="en-US" sz="1600" b="1" dirty="0"/>
          </a:p>
          <a:p>
            <a:endParaRPr lang="en-US" sz="900" b="1" dirty="0"/>
          </a:p>
          <a:p>
            <a:pPr lvl="0"/>
            <a:r>
              <a:rPr lang="pl-PL" sz="1300" i="1" noProof="1">
                <a:solidFill>
                  <a:prstClr val="black"/>
                </a:solidFill>
              </a:rPr>
              <a:t>· Własna produkcja. Gwarancja bezpieczeństwa w odniesieniu do niezawodności produktów i usług.</a:t>
            </a:r>
          </a:p>
          <a:p>
            <a:pPr lvl="0"/>
            <a:r>
              <a:rPr lang="pl-PL" sz="1300" i="1" noProof="1">
                <a:solidFill>
                  <a:prstClr val="black"/>
                </a:solidFill>
              </a:rPr>
              <a:t>· Rozbudowana międzynarodowa sieć centrów logistycznych oraz wsparcia techniczno-handlowego, oferująca kompleksowy serwis.</a:t>
            </a:r>
          </a:p>
          <a:p>
            <a:pPr lvl="0"/>
            <a:r>
              <a:rPr lang="pl-PL" sz="1300" i="1" noProof="1">
                <a:solidFill>
                  <a:prstClr val="black"/>
                </a:solidFill>
              </a:rPr>
              <a:t>  dostosowany do oczekiwań Klienta.</a:t>
            </a:r>
          </a:p>
          <a:p>
            <a:pPr lvl="0"/>
            <a:r>
              <a:rPr lang="pl-PL" sz="1300" i="1" noProof="1">
                <a:solidFill>
                  <a:prstClr val="black"/>
                </a:solidFill>
              </a:rPr>
              <a:t>· Magazyny w strategicznych lokalizacjach na całym świecie.</a:t>
            </a:r>
          </a:p>
          <a:p>
            <a:pPr lvl="0"/>
            <a:r>
              <a:rPr lang="pl-PL" sz="1300" i="1" noProof="1">
                <a:solidFill>
                  <a:prstClr val="black"/>
                </a:solidFill>
              </a:rPr>
              <a:t>· Terminowe dostawy wg harmonogramu Klienta.</a:t>
            </a:r>
          </a:p>
          <a:p>
            <a:pPr lvl="0"/>
            <a:r>
              <a:rPr lang="pl-PL" sz="1300" i="1" noProof="1">
                <a:solidFill>
                  <a:prstClr val="black"/>
                </a:solidFill>
              </a:rPr>
              <a:t>· Przyjazny, dostępny, transparentny oraz godny zaufania serwis. </a:t>
            </a:r>
            <a:endParaRPr lang="es-ES" sz="1300" i="1" noProof="1">
              <a:solidFill>
                <a:prstClr val="black"/>
              </a:solidFill>
            </a:endParaRPr>
          </a:p>
          <a:p>
            <a:r>
              <a:rPr lang="pl-PL" sz="1600" b="1" dirty="0"/>
              <a:t>NA BUDOWIE</a:t>
            </a:r>
            <a:endParaRPr lang="en-US" sz="1600" b="1" dirty="0"/>
          </a:p>
          <a:p>
            <a:endParaRPr lang="en-US" sz="900" b="1" dirty="0"/>
          </a:p>
          <a:p>
            <a:pPr lvl="0">
              <a:defRPr/>
            </a:pPr>
            <a:r>
              <a:rPr lang="pl-PL" sz="1300" i="1" noProof="1">
                <a:solidFill>
                  <a:prstClr val="black"/>
                </a:solidFill>
              </a:rPr>
              <a:t>· Wsparcie i doradztwo na placu budowy.</a:t>
            </a:r>
          </a:p>
          <a:p>
            <a:pPr lvl="0">
              <a:defRPr/>
            </a:pPr>
            <a:r>
              <a:rPr lang="pl-PL" sz="1300" i="1" noProof="1">
                <a:solidFill>
                  <a:prstClr val="black"/>
                </a:solidFill>
              </a:rPr>
              <a:t>· Nadzór nad projektem zgodnie z najwyższymi standardami bezpieczeństwa.</a:t>
            </a:r>
          </a:p>
          <a:p>
            <a:pPr lvl="0">
              <a:defRPr/>
            </a:pPr>
            <a:r>
              <a:rPr lang="pl-PL" sz="1300" i="1" noProof="1">
                <a:solidFill>
                  <a:prstClr val="black"/>
                </a:solidFill>
              </a:rPr>
              <a:t>· Szkolenia dla personelu Klienta.</a:t>
            </a:r>
            <a:endParaRPr lang="es-ES" sz="1300" i="1" noProof="1">
              <a:solidFill>
                <a:prstClr val="black"/>
              </a:solidFill>
            </a:endParaRPr>
          </a:p>
          <a:p>
            <a:r>
              <a:rPr lang="es-ES" sz="1600" b="1" dirty="0"/>
              <a:t>BIM: Więcej niż projekt</a:t>
            </a:r>
          </a:p>
          <a:p>
            <a:pPr lvl="0"/>
            <a:endParaRPr lang="en-US" sz="900" b="1" dirty="0">
              <a:solidFill>
                <a:prstClr val="black"/>
              </a:solidFill>
            </a:endParaRPr>
          </a:p>
          <a:p>
            <a:pPr lvl="0"/>
            <a:r>
              <a:rPr lang="es-ES" sz="1300" i="1" noProof="1">
                <a:solidFill>
                  <a:prstClr val="black"/>
                </a:solidFill>
              </a:rPr>
              <a:t>· </a:t>
            </a:r>
            <a:r>
              <a:rPr lang="pl-PL" sz="1300" i="1" noProof="1">
                <a:solidFill>
                  <a:prstClr val="black"/>
                </a:solidFill>
              </a:rPr>
              <a:t>Zastosowanie najnowszych technologii to nie tylko wzajemna poprawa produktywności i przejrzyste udostępnianie informacji, ale również nawiązywanie bliskich relacji.</a:t>
            </a:r>
          </a:p>
          <a:p>
            <a:pPr lvl="0"/>
            <a:r>
              <a:rPr lang="pl-PL" sz="1300" i="1" noProof="1">
                <a:solidFill>
                  <a:prstClr val="black"/>
                </a:solidFill>
              </a:rPr>
              <a:t>· Wirtualny monitoring każdej fazy projektu, w celu zwiększenia wydajności pracy.</a:t>
            </a:r>
          </a:p>
          <a:p>
            <a:pPr lvl="0"/>
            <a:r>
              <a:rPr lang="pl-PL" sz="1300" i="1" noProof="1">
                <a:solidFill>
                  <a:prstClr val="black"/>
                </a:solidFill>
              </a:rPr>
              <a:t>· ULMA Studio: narzędzie do projektowania z wykorzystaniem systemów ULMA.</a:t>
            </a:r>
          </a:p>
          <a:p>
            <a:pPr lvl="0"/>
            <a:endParaRPr lang="pl-PL" sz="1300" i="1" noProof="1">
              <a:solidFill>
                <a:prstClr val="black"/>
              </a:solidFill>
            </a:endParaRPr>
          </a:p>
          <a:p>
            <a:r>
              <a:rPr lang="pl-PL" sz="1600" b="1" dirty="0" err="1"/>
              <a:t>myULMA</a:t>
            </a:r>
            <a:r>
              <a:rPr lang="pl-PL" sz="1600" b="1" dirty="0"/>
              <a:t>: o każdej porze, w każdym miejscu </a:t>
            </a:r>
            <a:endParaRPr lang="es-ES" sz="1600" b="1" dirty="0"/>
          </a:p>
          <a:p>
            <a:pPr lvl="0"/>
            <a:endParaRPr lang="en-US" sz="900" b="1" dirty="0">
              <a:solidFill>
                <a:prstClr val="black"/>
              </a:solidFill>
            </a:endParaRPr>
          </a:p>
          <a:p>
            <a:pPr lvl="0"/>
            <a:r>
              <a:rPr lang="es-ES" sz="1300" i="1" noProof="1">
                <a:solidFill>
                  <a:prstClr val="black"/>
                </a:solidFill>
              </a:rPr>
              <a:t>· </a:t>
            </a:r>
            <a:r>
              <a:rPr lang="pl-PL" sz="1300" i="1" noProof="1">
                <a:solidFill>
                  <a:prstClr val="black"/>
                </a:solidFill>
              </a:rPr>
              <a:t>Pełen dostęp do dokumentacji.</a:t>
            </a:r>
          </a:p>
          <a:p>
            <a:pPr lvl="0"/>
            <a:r>
              <a:rPr lang="pl-PL" sz="1300" i="1" noProof="1">
                <a:solidFill>
                  <a:prstClr val="black"/>
                </a:solidFill>
              </a:rPr>
              <a:t>· Dostępna 24/7 z każdego urządzenia.</a:t>
            </a:r>
            <a:endParaRPr lang="es-ES" sz="1300" i="1" noProof="1">
              <a:solidFill>
                <a:prstClr val="black"/>
              </a:solidFill>
            </a:endParaRPr>
          </a:p>
          <a:p>
            <a:pPr lvl="0"/>
            <a:endParaRPr lang="pl-PL" sz="1300" i="1" noProof="1">
              <a:solidFill>
                <a:prstClr val="black"/>
              </a:solidFill>
            </a:endParaRPr>
          </a:p>
          <a:p>
            <a:r>
              <a:rPr lang="es-ES" sz="1600" b="1" dirty="0"/>
              <a:t>Konfigurator rusztowań SCAFFMAX</a:t>
            </a:r>
          </a:p>
          <a:p>
            <a:pPr lvl="0"/>
            <a:endParaRPr lang="en-US" sz="900" b="1" dirty="0">
              <a:solidFill>
                <a:prstClr val="black"/>
              </a:solidFill>
            </a:endParaRPr>
          </a:p>
          <a:p>
            <a:pPr lvl="0"/>
            <a:r>
              <a:rPr lang="es-ES" sz="1300" i="1" noProof="1">
                <a:solidFill>
                  <a:prstClr val="black"/>
                </a:solidFill>
              </a:rPr>
              <a:t>· </a:t>
            </a:r>
            <a:r>
              <a:rPr lang="pl-PL" sz="1300" i="1" noProof="1">
                <a:solidFill>
                  <a:prstClr val="black"/>
                </a:solidFill>
              </a:rPr>
              <a:t>Intuicyjne oprogramowanie.</a:t>
            </a:r>
          </a:p>
          <a:p>
            <a:pPr lvl="0"/>
            <a:r>
              <a:rPr lang="pl-PL" sz="1300" i="1" noProof="1">
                <a:solidFill>
                  <a:prstClr val="black"/>
                </a:solidFill>
              </a:rPr>
              <a:t>· Wizualizacje 3D, plany, listy materiałowe</a:t>
            </a:r>
          </a:p>
          <a:p>
            <a:pPr lvl="0"/>
            <a:endParaRPr lang="pl-PL" sz="1300" i="1" noProof="1">
              <a:solidFill>
                <a:prstClr val="black"/>
              </a:solidFill>
            </a:endParaRPr>
          </a:p>
          <a:p>
            <a:r>
              <a:rPr lang="pl-PL" sz="1600" b="1" dirty="0"/>
              <a:t>SKANOWANIE LASEROWE, pomiar i precyzja</a:t>
            </a:r>
            <a:endParaRPr lang="es-ES" sz="1600" b="1" dirty="0"/>
          </a:p>
          <a:p>
            <a:pPr lvl="0"/>
            <a:endParaRPr lang="en-US" sz="900" b="1" dirty="0">
              <a:solidFill>
                <a:prstClr val="black"/>
              </a:solidFill>
            </a:endParaRPr>
          </a:p>
          <a:p>
            <a:pPr lvl="0"/>
            <a:r>
              <a:rPr lang="es-ES" sz="1300" i="1" noProof="1">
                <a:solidFill>
                  <a:prstClr val="black"/>
                </a:solidFill>
              </a:rPr>
              <a:t>·</a:t>
            </a:r>
            <a:r>
              <a:rPr lang="pl-PL" sz="1300" i="1" noProof="1">
                <a:solidFill>
                  <a:prstClr val="black"/>
                </a:solidFill>
              </a:rPr>
              <a:t> Skracamy czas niezbędny na pomiary i poprawiamy ich dokładność.</a:t>
            </a:r>
          </a:p>
          <a:p>
            <a:pPr lvl="0"/>
            <a:r>
              <a:rPr lang="pl-PL" sz="1300" i="1" noProof="1">
                <a:solidFill>
                  <a:prstClr val="black"/>
                </a:solidFill>
              </a:rPr>
              <a:t>· Technologia ta usprawnia logistykę i obliczenia materiałowe, co skutkuje znacznymi oszczędnościami kosztów</a:t>
            </a:r>
          </a:p>
          <a:p>
            <a:pPr lvl="0"/>
            <a:endParaRPr lang="pl-PL" sz="1300" i="1" noProof="1">
              <a:solidFill>
                <a:prstClr val="black"/>
              </a:solidFill>
            </a:endParaRPr>
          </a:p>
          <a:p>
            <a:r>
              <a:rPr lang="pl-PL" sz="1600" b="1" dirty="0"/>
              <a:t>BEZPIECZEŃSTWO NA BUDOWIE</a:t>
            </a:r>
            <a:endParaRPr lang="en-US" sz="1600" b="1" dirty="0"/>
          </a:p>
          <a:p>
            <a:pPr lvl="0"/>
            <a:endParaRPr lang="en-US" sz="900" b="1" dirty="0">
              <a:solidFill>
                <a:prstClr val="black"/>
              </a:solidFill>
            </a:endParaRPr>
          </a:p>
          <a:p>
            <a:r>
              <a:rPr lang="pl-PL" sz="1300" i="1" noProof="1"/>
              <a:t>· Ciągłe wsparcie w terenie</a:t>
            </a:r>
          </a:p>
          <a:p>
            <a:r>
              <a:rPr lang="pl-PL" sz="1300" i="1" noProof="1"/>
              <a:t>· Usługi przedmontażowe przy skomplikowanych deskowaniach</a:t>
            </a:r>
          </a:p>
          <a:p>
            <a:endParaRPr lang="en-US" sz="1300" i="1" dirty="0"/>
          </a:p>
          <a:p>
            <a:pPr lvl="0"/>
            <a:endParaRPr lang="pl-PL" sz="1300" i="1" noProof="1">
              <a:solidFill>
                <a:prstClr val="black"/>
              </a:solidFill>
            </a:endParaRPr>
          </a:p>
          <a:p>
            <a:r>
              <a:rPr lang="pl-PL" sz="1600" b="1" dirty="0"/>
              <a:t>DOKUMENTACJA</a:t>
            </a:r>
            <a:endParaRPr lang="en-US" sz="1600" b="1" dirty="0"/>
          </a:p>
          <a:p>
            <a:endParaRPr lang="en-US" sz="900" b="1" dirty="0"/>
          </a:p>
          <a:p>
            <a:pPr lvl="0"/>
            <a:r>
              <a:rPr lang="en-US" sz="1300" i="1" noProof="1">
                <a:solidFill>
                  <a:prstClr val="black"/>
                </a:solidFill>
              </a:rPr>
              <a:t>·</a:t>
            </a:r>
            <a:r>
              <a:rPr lang="pl-PL" sz="1600" i="1" noProof="1">
                <a:solidFill>
                  <a:prstClr val="black"/>
                </a:solidFill>
              </a:rPr>
              <a:t> </a:t>
            </a:r>
            <a:r>
              <a:rPr lang="pl-PL" sz="1300" i="1" noProof="1">
                <a:solidFill>
                  <a:prstClr val="black"/>
                </a:solidFill>
              </a:rPr>
              <a:t>Przewodniki dla użytkowników, instrukcje montażu,</a:t>
            </a:r>
          </a:p>
          <a:p>
            <a:pPr lvl="0"/>
            <a:r>
              <a:rPr lang="pl-PL" sz="1300" i="1" noProof="1">
                <a:solidFill>
                  <a:prstClr val="black"/>
                </a:solidFill>
              </a:rPr>
              <a:t> spotkania i wydarzenia poświęcone produktom </a:t>
            </a:r>
          </a:p>
          <a:p>
            <a:pPr lvl="0"/>
            <a:endParaRPr lang="pl-PL" sz="1300" i="1" noProof="1">
              <a:solidFill>
                <a:prstClr val="black"/>
              </a:solidFill>
            </a:endParaRPr>
          </a:p>
          <a:p>
            <a:r>
              <a:rPr lang="pl-PL" sz="1600" b="1" dirty="0"/>
              <a:t>SYSTEMY BEZPIECZEŃSTWA ULMA</a:t>
            </a:r>
            <a:endParaRPr lang="en-US" sz="1600" b="1" dirty="0"/>
          </a:p>
          <a:p>
            <a:endParaRPr lang="en-US" sz="900" b="1" dirty="0"/>
          </a:p>
          <a:p>
            <a:pPr lvl="0">
              <a:defRPr/>
            </a:pPr>
            <a:r>
              <a:rPr lang="pl-PL" sz="1300" i="1" noProof="1">
                <a:solidFill>
                  <a:prstClr val="black"/>
                </a:solidFill>
              </a:rPr>
              <a:t>· Opracowywanie rozwiązań w zakresie bezpieczeństwa</a:t>
            </a:r>
          </a:p>
          <a:p>
            <a:pPr lvl="0">
              <a:defRPr/>
            </a:pPr>
            <a:r>
              <a:rPr lang="pl-PL" sz="1300" i="1" noProof="1">
                <a:solidFill>
                  <a:prstClr val="black"/>
                </a:solidFill>
              </a:rPr>
              <a:t>· Produkty testowane w rzeczywistych warunkach budowy </a:t>
            </a:r>
          </a:p>
          <a:p>
            <a:pPr lvl="0">
              <a:defRPr/>
            </a:pPr>
            <a:r>
              <a:rPr lang="pl-PL" sz="1300" i="1" noProof="1">
                <a:solidFill>
                  <a:prstClr val="black"/>
                </a:solidFill>
              </a:rPr>
              <a:t>· Certyfikaty </a:t>
            </a:r>
          </a:p>
          <a:p>
            <a:pPr lvl="0"/>
            <a:endParaRPr lang="pl-PL" sz="1300" i="1" noProof="1">
              <a:solidFill>
                <a:prstClr val="black"/>
              </a:solidFill>
            </a:endParaRPr>
          </a:p>
          <a:p>
            <a:r>
              <a:rPr lang="pl-PL" sz="1600" b="1" dirty="0"/>
              <a:t>ERGONOMICZNE ROZWIĄZANIA</a:t>
            </a:r>
            <a:endParaRPr lang="en-US" sz="1600" b="1" dirty="0"/>
          </a:p>
          <a:p>
            <a:endParaRPr lang="en-US" sz="900" b="1" dirty="0"/>
          </a:p>
          <a:p>
            <a:pPr lvl="0">
              <a:defRPr/>
            </a:pPr>
            <a:r>
              <a:rPr lang="pl-PL" sz="1300" i="1" noProof="1">
                <a:solidFill>
                  <a:prstClr val="black"/>
                </a:solidFill>
              </a:rPr>
              <a:t>· Naziemne czynności przedmontażowe </a:t>
            </a:r>
          </a:p>
          <a:p>
            <a:pPr lvl="0">
              <a:defRPr/>
            </a:pPr>
            <a:r>
              <a:rPr lang="pl-PL" sz="1300" i="1" noProof="1">
                <a:solidFill>
                  <a:prstClr val="black"/>
                </a:solidFill>
              </a:rPr>
              <a:t>· Ergonomiczne przenoszenie produktów</a:t>
            </a:r>
          </a:p>
          <a:p>
            <a:pPr lvl="0">
              <a:defRPr/>
            </a:pPr>
            <a:r>
              <a:rPr lang="pl-PL" sz="1300" i="1" noProof="1">
                <a:solidFill>
                  <a:prstClr val="black"/>
                </a:solidFill>
              </a:rPr>
              <a:t>· Lekkie i łatwe w obsłudze materiały </a:t>
            </a:r>
          </a:p>
          <a:p>
            <a:pPr lvl="0"/>
            <a:endParaRPr lang="es-ES" sz="1300" i="1" noProof="1">
              <a:solidFill>
                <a:prstClr val="black"/>
              </a:solidFill>
            </a:endParaRPr>
          </a:p>
          <a:p>
            <a:pPr lvl="0" algn="just"/>
            <a:endParaRPr lang="pl-PL" sz="1300" i="1" noProof="1">
              <a:solidFill>
                <a:prstClr val="black"/>
              </a:solidFill>
            </a:endParaRPr>
          </a:p>
          <a:p>
            <a:pPr lvl="0" algn="just"/>
            <a:endParaRPr lang="en-US" sz="1600" b="1" dirty="0"/>
          </a:p>
        </p:txBody>
      </p:sp>
      <p:sp>
        <p:nvSpPr>
          <p:cNvPr id="4" name="Symbol zastępczy numeru slajdu 3"/>
          <p:cNvSpPr>
            <a:spLocks noGrp="1"/>
          </p:cNvSpPr>
          <p:nvPr>
            <p:ph type="sldNum" sz="quarter" idx="10"/>
          </p:nvPr>
        </p:nvSpPr>
        <p:spPr/>
        <p:txBody>
          <a:bodyPr/>
          <a:lstStyle/>
          <a:p>
            <a:fld id="{4226A395-1AD6-424D-B6CE-4A144BB9574B}" type="slidenum">
              <a:rPr lang="es-ES" smtClean="0"/>
              <a:pPr/>
              <a:t>3</a:t>
            </a:fld>
            <a:endParaRPr lang="es-ES"/>
          </a:p>
        </p:txBody>
      </p:sp>
    </p:spTree>
    <p:extLst>
      <p:ext uri="{BB962C8B-B14F-4D97-AF65-F5344CB8AC3E}">
        <p14:creationId xmlns:p14="http://schemas.microsoft.com/office/powerpoint/2010/main" val="41817455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fontScale="85000" lnSpcReduction="20000"/>
          </a:bodyPr>
          <a:lstStyle/>
          <a:p>
            <a:r>
              <a:rPr lang="pl-PL" sz="1300" b="1" dirty="0"/>
              <a:t>BUDOWNICTWO MIESZKANIOWE</a:t>
            </a:r>
          </a:p>
          <a:p>
            <a:pPr marL="797093" indent="-300890" algn="just">
              <a:buFont typeface="Arial" panose="020B0604020202020204" pitchFamily="34" charset="0"/>
              <a:buChar char="•"/>
            </a:pPr>
            <a:r>
              <a:rPr lang="pl-PL" sz="1300" dirty="0"/>
              <a:t>W 2026 roku prognozowany jest 3% realny spadek wartości produkcji budowlanej firm zatrudniających powyżej 9 pracowników. W latach 2027-2028 przewiduje się, że dynamika budownictwa mieszkaniowego utrzyma niewielką tendencją spadkową, na co wskazuje spadek liczby rozpoczynanych inwestycji w 2025 roku oraz utrzymująca się na rynku nadpodaż mieszkań deweloperskich.</a:t>
            </a:r>
          </a:p>
          <a:p>
            <a:pPr marL="797093" indent="-300890" algn="just">
              <a:buFont typeface="Arial" panose="020B0604020202020204" pitchFamily="34" charset="0"/>
              <a:buChar char="•"/>
            </a:pPr>
            <a:r>
              <a:rPr lang="pl-PL" sz="1300" dirty="0"/>
              <a:t>W 2026 roku oczekiwana jest niewielka poprawa w obszarze pozwoleń budowlanych (275 tys. mieszkań i domów, +4%) oraz mieszkań rozpoczętych (225 tys., +6%). W latach 2027-2028 oczekiwany jest niewielki przyrost wyrażony w liczbie mieszkań, wynikający głównie z trwającego w 2026 roku cyklu obniżek stóp procentowych.</a:t>
            </a:r>
          </a:p>
          <a:p>
            <a:pPr marL="797093" indent="-300890" algn="just">
              <a:buFont typeface="Arial" panose="020B0604020202020204" pitchFamily="34" charset="0"/>
              <a:buChar char="•"/>
            </a:pPr>
            <a:r>
              <a:rPr lang="pl-PL" sz="1300" dirty="0"/>
              <a:t>Analitycy prognozują, że liczba mieszkań oddanych do użytkowania w 2026 roku wzrośnie o ok. 3% do poziomu 215 tys. Od 2027 roku wolumen nowych lokali ustabilizuje się na poziomie ok. 215 tys.</a:t>
            </a:r>
          </a:p>
          <a:p>
            <a:pPr marL="797093" indent="-300890" algn="just">
              <a:buFont typeface="Arial" panose="020B0604020202020204" pitchFamily="34" charset="0"/>
              <a:buChar char="•"/>
            </a:pPr>
            <a:endParaRPr lang="pl-PL" dirty="0"/>
          </a:p>
          <a:p>
            <a:pPr>
              <a:lnSpc>
                <a:spcPct val="150000"/>
              </a:lnSpc>
            </a:pPr>
            <a:r>
              <a:rPr lang="pl-PL" sz="1300" b="1" dirty="0"/>
              <a:t>BUDOWNICTWO NIEMIESZKANIOWE</a:t>
            </a:r>
          </a:p>
          <a:p>
            <a:pPr marL="797093" indent="-300890" algn="just">
              <a:buFont typeface="Arial" panose="020B0604020202020204" pitchFamily="34" charset="0"/>
              <a:buChar char="•"/>
            </a:pPr>
            <a:r>
              <a:rPr lang="pl-PL" sz="1300" dirty="0"/>
              <a:t>Wolumen nowoczesnej powierzchni komercyjnej w fazie budowy na koniec 2025 roku utrzymywał się na poziomie 2,5 mln m².</a:t>
            </a:r>
          </a:p>
          <a:p>
            <a:pPr marL="797093" indent="-300890" algn="just">
              <a:buFont typeface="Arial" panose="020B0604020202020204" pitchFamily="34" charset="0"/>
              <a:buChar char="•"/>
            </a:pPr>
            <a:r>
              <a:rPr lang="pl-PL" sz="1300" dirty="0"/>
              <a:t>W 2025 roku sektor </a:t>
            </a:r>
            <a:r>
              <a:rPr lang="pl-PL" sz="1300" dirty="0" err="1"/>
              <a:t>niemieszkaniowy</a:t>
            </a:r>
            <a:r>
              <a:rPr lang="pl-PL" sz="1300" dirty="0"/>
              <a:t> odnotował spadek o ok. 4%. Po 2 latach korekty, w 2025 roku odnotowano 3% wzrost metrażu pozwoleń na budynki </a:t>
            </a:r>
            <a:r>
              <a:rPr lang="pl-PL" sz="1300" dirty="0" err="1"/>
              <a:t>niemieszkaniowe</a:t>
            </a:r>
            <a:r>
              <a:rPr lang="pl-PL" sz="1300" dirty="0"/>
              <a:t>, co może przełożyć się na umiarkowane odbicie inwestycyjne w najbliższych dwóch latach.</a:t>
            </a:r>
          </a:p>
          <a:p>
            <a:pPr marL="797093" indent="-300890" algn="just">
              <a:buFont typeface="Arial" panose="020B0604020202020204" pitchFamily="34" charset="0"/>
              <a:buChar char="•"/>
            </a:pPr>
            <a:r>
              <a:rPr lang="pl-PL" sz="1300" dirty="0"/>
              <a:t>Analitycy oczekują w 2026 roku w sektorze </a:t>
            </a:r>
            <a:r>
              <a:rPr lang="pl-PL" sz="1300" dirty="0" err="1"/>
              <a:t>niemieszkaniowym</a:t>
            </a:r>
            <a:r>
              <a:rPr lang="pl-PL" sz="1300" dirty="0"/>
              <a:t> niewielkiego wzrostu produkcji budowlanej firm zatrudniających powyżej 9 pracowników (w ujęciu realnym ok. 1%). Dalszą umiarkowaną poprawę (realnie +3%) przewiduje się w latach 2027-2028. Prognozy zakładają, że w latach 2027-2028 wartość segmentu </a:t>
            </a:r>
            <a:r>
              <a:rPr lang="pl-PL" sz="1300" dirty="0" err="1"/>
              <a:t>niemieszkaniowego</a:t>
            </a:r>
            <a:r>
              <a:rPr lang="pl-PL" sz="1300" dirty="0"/>
              <a:t> ustabilizuje się na poziomie ponad 52 mld zł.</a:t>
            </a:r>
          </a:p>
          <a:p>
            <a:endParaRPr lang="pl-PL" dirty="0"/>
          </a:p>
        </p:txBody>
      </p:sp>
      <p:sp>
        <p:nvSpPr>
          <p:cNvPr id="4" name="Symbol zastępczy numeru slajdu 3"/>
          <p:cNvSpPr>
            <a:spLocks noGrp="1"/>
          </p:cNvSpPr>
          <p:nvPr>
            <p:ph type="sldNum" sz="quarter" idx="10"/>
          </p:nvPr>
        </p:nvSpPr>
        <p:spPr/>
        <p:txBody>
          <a:bodyPr/>
          <a:lstStyle/>
          <a:p>
            <a:fld id="{4226A395-1AD6-424D-B6CE-4A144BB9574B}" type="slidenum">
              <a:rPr lang="es-ES" smtClean="0"/>
              <a:pPr/>
              <a:t>26</a:t>
            </a:fld>
            <a:endParaRPr lang="es-ES"/>
          </a:p>
        </p:txBody>
      </p:sp>
    </p:spTree>
    <p:extLst>
      <p:ext uri="{BB962C8B-B14F-4D97-AF65-F5344CB8AC3E}">
        <p14:creationId xmlns:p14="http://schemas.microsoft.com/office/powerpoint/2010/main" val="39993908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fontScale="77500" lnSpcReduction="20000"/>
          </a:bodyPr>
          <a:lstStyle/>
          <a:p>
            <a:r>
              <a:rPr lang="pl-PL" sz="1300" b="1" dirty="0"/>
              <a:t>BUDOWNICTWO INŻYNIERYJNE</a:t>
            </a:r>
          </a:p>
          <a:p>
            <a:endParaRPr lang="pl-PL" b="1" dirty="0" smtClean="0"/>
          </a:p>
          <a:p>
            <a:pPr marL="797093" indent="-300890" algn="just">
              <a:buFont typeface="Arial" panose="020B0604020202020204" pitchFamily="34" charset="0"/>
              <a:buChar char="•"/>
            </a:pPr>
            <a:r>
              <a:rPr lang="pl-PL" sz="1300" dirty="0"/>
              <a:t>Prognozuje się, że w latach 2026-2027 inżynieria powróci na ścieżkę wzrostową (realne wzrosty o 8% i 4%). Z kolei w samym w 2027 r. wartość produkcji budowlano-montażowej z tytułu budownictwa inżynieryjnego może przekroczyć 110 mld zł. </a:t>
            </a:r>
          </a:p>
          <a:p>
            <a:pPr marL="797093" indent="-300890" algn="just">
              <a:buFont typeface="Arial" panose="020B0604020202020204" pitchFamily="34" charset="0"/>
              <a:buChar char="•"/>
            </a:pPr>
            <a:r>
              <a:rPr lang="pl-PL" sz="1300" dirty="0"/>
              <a:t>Istotnym elementem pobudzającym koniunkturę w branży inżynieryjnej w najbliższych latach będą inwestycje GDDKiA, CPK i PKP PLK, a także inwestycje powiązane z szeroko rozumianą branżą energetyczną. Pomimo rosnącego poziomu zadłużenia, istotny wkład nadal będą miały samorządy.</a:t>
            </a:r>
          </a:p>
          <a:p>
            <a:pPr marL="797093" indent="-300890" algn="just">
              <a:buFont typeface="Arial" panose="020B0604020202020204" pitchFamily="34" charset="0"/>
              <a:buChar char="•"/>
            </a:pPr>
            <a:r>
              <a:rPr lang="pl-PL" sz="1300" dirty="0"/>
              <a:t>W najbliższych latach istotnym czynnikiem rozwoju będą inwestycje finansowane poprzez unijny Instrument na rzecz Odbudowy i Zwiększenia Odporności (58 mld € grantów i pożyczek dostępnych dla Polski) oraz 7-letni budżet unijny na lata 2021-2027, w ramach którego Polska może liczyć na ok. 72 mld € grantów.</a:t>
            </a:r>
          </a:p>
          <a:p>
            <a:endParaRPr lang="pl-PL" dirty="0" smtClean="0"/>
          </a:p>
          <a:p>
            <a:pPr marL="193554" indent="-193554"/>
            <a:r>
              <a:rPr lang="pl-PL" sz="1300" b="1" dirty="0"/>
              <a:t>BUDOWNICTWO PRZEMYSŁOWE</a:t>
            </a:r>
          </a:p>
          <a:p>
            <a:pPr marL="193554" indent="-193554"/>
            <a:endParaRPr lang="pl-PL" b="1" dirty="0" smtClean="0"/>
          </a:p>
          <a:p>
            <a:pPr marL="797093" indent="-300890" algn="just">
              <a:buFont typeface="Arial" panose="020B0604020202020204" pitchFamily="34" charset="0"/>
              <a:buChar char="•"/>
            </a:pPr>
            <a:r>
              <a:rPr lang="pl-PL" sz="1300" dirty="0"/>
              <a:t>W najbliższej dekadzie ważnym elementem rynku budownictwa energetycznego wciąż pozostają odnawialne źródła energii oraz atom. Z przedstawionego przez resort klimatu we wrześniu 2024 roku projektu aktualizacji Krajowego Planu na rzecz Energii i Klimatu (</a:t>
            </a:r>
            <a:r>
              <a:rPr lang="pl-PL" sz="1300" dirty="0" err="1"/>
              <a:t>KPEiK</a:t>
            </a:r>
            <a:r>
              <a:rPr lang="pl-PL" sz="1300" dirty="0"/>
              <a:t>) wynika, że w latach 2021-2040 skumulowane nakłady inwestycyjne na transformację energetyczną w Polsce w scenariuszu aktywnym (WAM) sięgną 2,9 bln zł, z czego najwięcej pochłoną inwestycje w elektroenergetykę (1,2 bln zł). </a:t>
            </a:r>
          </a:p>
          <a:p>
            <a:pPr marL="797093" indent="-300890" algn="just">
              <a:buFont typeface="Arial" panose="020B0604020202020204" pitchFamily="34" charset="0"/>
              <a:buChar char="•"/>
            </a:pPr>
            <a:r>
              <a:rPr lang="pl-PL" sz="1300" dirty="0"/>
              <a:t>W Polsce planowana jest budowa dwóch elektrowni jądrowych. Polski program jądrowy zakłada budowę sześciu reaktorów oddawanych kolejno, co dwa lata. Rozpoczęcie budowy pierwszego reaktora jest planowane w 2028, a jego eksploatacja w 2036 roku. Szacowany koszt ich realizacji to nawet 300 mld zł.</a:t>
            </a:r>
          </a:p>
          <a:p>
            <a:pPr marL="797093" indent="-300890" algn="just">
              <a:buFont typeface="Arial" panose="020B0604020202020204" pitchFamily="34" charset="0"/>
              <a:buChar char="•"/>
            </a:pPr>
            <a:r>
              <a:rPr lang="pl-PL" sz="1300" dirty="0"/>
              <a:t>Umowa podpisana przez minister klimatu z BGK dotycząca Funduszu Wsparcia Energetyki oferuje 70 mld zł ze środków KPO na preferencyjne pożyczki dla przedsiębiorców na inwestycje wspierające transformację energetyczną Polski. Minimalna kwota pożyczki to 200 mln zł.</a:t>
            </a:r>
          </a:p>
          <a:p>
            <a:pPr marL="797093" indent="-300890" algn="just">
              <a:buFont typeface="Arial" panose="020B0604020202020204" pitchFamily="34" charset="0"/>
              <a:buChar char="•"/>
            </a:pPr>
            <a:r>
              <a:rPr lang="pl-PL" sz="1300" dirty="0"/>
              <a:t>Największym inwestorem w sektorze budownictwa energetyczno-przemysłowego w Polsce w najbliższych latach będzie grupa Orlen. Według Strategii Orlen do 2035 roku, skumulowane nakłady inwestycyjne grupy z uwzględnieniem inwestycji kapitałowych w latach 2025-2035 mogą wynieść od 350 do 380 mld zł, z czego od 270 do 290 mld zł mają stanowić nakłady o charakterze elastycznym, umożliwiające spółce aktywne zarządzanie budżetem inwestycyjnym.</a:t>
            </a:r>
          </a:p>
          <a:p>
            <a:pPr marL="797093" indent="-300890" algn="just">
              <a:buFont typeface="Arial" panose="020B0604020202020204" pitchFamily="34" charset="0"/>
              <a:buChar char="•"/>
            </a:pPr>
            <a:endParaRPr lang="pl-PL" dirty="0" smtClean="0">
              <a:solidFill>
                <a:schemeClr val="tx1"/>
              </a:solidFill>
            </a:endParaRPr>
          </a:p>
          <a:p>
            <a:pPr marL="797093" indent="-300890" algn="just">
              <a:buFont typeface="Arial" panose="020B0604020202020204" pitchFamily="34" charset="0"/>
              <a:buChar char="•"/>
            </a:pPr>
            <a:endParaRPr lang="pl-PL" dirty="0" smtClean="0">
              <a:solidFill>
                <a:schemeClr val="tx1"/>
              </a:solidFill>
            </a:endParaRPr>
          </a:p>
          <a:p>
            <a:endParaRPr lang="pl-PL" dirty="0"/>
          </a:p>
        </p:txBody>
      </p:sp>
      <p:sp>
        <p:nvSpPr>
          <p:cNvPr id="4" name="Symbol zastępczy numeru slajdu 3"/>
          <p:cNvSpPr>
            <a:spLocks noGrp="1"/>
          </p:cNvSpPr>
          <p:nvPr>
            <p:ph type="sldNum" sz="quarter" idx="10"/>
          </p:nvPr>
        </p:nvSpPr>
        <p:spPr/>
        <p:txBody>
          <a:bodyPr/>
          <a:lstStyle/>
          <a:p>
            <a:fld id="{4226A395-1AD6-424D-B6CE-4A144BB9574B}" type="slidenum">
              <a:rPr lang="es-ES" smtClean="0"/>
              <a:pPr/>
              <a:t>27</a:t>
            </a:fld>
            <a:endParaRPr lang="es-ES"/>
          </a:p>
        </p:txBody>
      </p:sp>
    </p:spTree>
    <p:extLst>
      <p:ext uri="{BB962C8B-B14F-4D97-AF65-F5344CB8AC3E}">
        <p14:creationId xmlns:p14="http://schemas.microsoft.com/office/powerpoint/2010/main" val="12500038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15.jpeg"/><Relationship Id="rId5" Type="http://schemas.openxmlformats.org/officeDocument/2006/relationships/image" Target="../media/image14.jpe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jpe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ortada">
    <p:spTree>
      <p:nvGrpSpPr>
        <p:cNvPr id="1" name=""/>
        <p:cNvGrpSpPr/>
        <p:nvPr/>
      </p:nvGrpSpPr>
      <p:grpSpPr>
        <a:xfrm>
          <a:off x="0" y="0"/>
          <a:ext cx="0" cy="0"/>
          <a:chOff x="0" y="0"/>
          <a:chExt cx="0" cy="0"/>
        </a:xfrm>
      </p:grpSpPr>
      <p:pic>
        <p:nvPicPr>
          <p:cNvPr id="3" name="Irudia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97" y="0"/>
            <a:ext cx="12194398" cy="6858000"/>
          </a:xfrm>
          <a:prstGeom prst="rect">
            <a:avLst/>
          </a:prstGeom>
        </p:spPr>
      </p:pic>
      <p:sp>
        <p:nvSpPr>
          <p:cNvPr id="11" name="10 Rectángulo"/>
          <p:cNvSpPr/>
          <p:nvPr userDrawn="1"/>
        </p:nvSpPr>
        <p:spPr>
          <a:xfrm>
            <a:off x="1619219" y="642918"/>
            <a:ext cx="8858312" cy="10001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pic>
        <p:nvPicPr>
          <p:cNvPr id="13" name="Irudia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0376907" y="4964174"/>
            <a:ext cx="3134116" cy="570140"/>
          </a:xfrm>
          <a:prstGeom prst="rect">
            <a:avLst/>
          </a:prstGeom>
        </p:spPr>
      </p:pic>
      <p:sp>
        <p:nvSpPr>
          <p:cNvPr id="15" name="13 Marcador de texto"/>
          <p:cNvSpPr>
            <a:spLocks noGrp="1"/>
          </p:cNvSpPr>
          <p:nvPr>
            <p:ph type="body" sz="quarter" idx="10" hasCustomPrompt="1"/>
          </p:nvPr>
        </p:nvSpPr>
        <p:spPr>
          <a:xfrm>
            <a:off x="2045420" y="1855566"/>
            <a:ext cx="3960440" cy="559532"/>
          </a:xfrm>
          <a:prstGeom prst="rect">
            <a:avLst/>
          </a:prstGeom>
        </p:spPr>
        <p:txBody>
          <a:bodyPr/>
          <a:lstStyle>
            <a:lvl1pPr marL="0" indent="0" algn="ctr">
              <a:buNone/>
              <a:defRPr sz="4000" b="1" baseline="0">
                <a:solidFill>
                  <a:srgbClr val="000000"/>
                </a:solidFill>
                <a:latin typeface="+mj-lt"/>
              </a:defRPr>
            </a:lvl1pPr>
          </a:lstStyle>
          <a:p>
            <a:pPr lvl="0"/>
            <a:r>
              <a:rPr lang="es-ES" dirty="0" smtClean="0"/>
              <a:t>TITLE</a:t>
            </a:r>
            <a:endParaRPr lang="es-ES" dirty="0"/>
          </a:p>
        </p:txBody>
      </p:sp>
      <p:sp>
        <p:nvSpPr>
          <p:cNvPr id="16" name="13 Marcador de texto"/>
          <p:cNvSpPr>
            <a:spLocks noGrp="1"/>
          </p:cNvSpPr>
          <p:nvPr>
            <p:ph type="body" sz="quarter" idx="11" hasCustomPrompt="1"/>
          </p:nvPr>
        </p:nvSpPr>
        <p:spPr>
          <a:xfrm>
            <a:off x="2045420" y="2648293"/>
            <a:ext cx="3960440" cy="559532"/>
          </a:xfrm>
          <a:prstGeom prst="rect">
            <a:avLst/>
          </a:prstGeom>
        </p:spPr>
        <p:txBody>
          <a:bodyPr/>
          <a:lstStyle>
            <a:lvl1pPr marL="0" indent="0" algn="ctr">
              <a:buNone/>
              <a:defRPr sz="2400" b="1" baseline="0">
                <a:solidFill>
                  <a:schemeClr val="tx1"/>
                </a:solidFill>
                <a:latin typeface="+mj-lt"/>
              </a:defRPr>
            </a:lvl1pPr>
          </a:lstStyle>
          <a:p>
            <a:pPr lvl="0"/>
            <a:r>
              <a:rPr lang="eu-ES" dirty="0" smtClean="0"/>
              <a:t>SUBTITLE</a:t>
            </a:r>
            <a:endParaRPr lang="es-ES" dirty="0"/>
          </a:p>
        </p:txBody>
      </p:sp>
      <p:pic>
        <p:nvPicPr>
          <p:cNvPr id="8" name="Obraz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941736" y="974998"/>
            <a:ext cx="2167807" cy="53829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terior texto subtítulo dos columnas 1">
    <p:spTree>
      <p:nvGrpSpPr>
        <p:cNvPr id="1" name=""/>
        <p:cNvGrpSpPr/>
        <p:nvPr/>
      </p:nvGrpSpPr>
      <p:grpSpPr>
        <a:xfrm>
          <a:off x="0" y="0"/>
          <a:ext cx="0" cy="0"/>
          <a:chOff x="0" y="0"/>
          <a:chExt cx="0" cy="0"/>
        </a:xfrm>
      </p:grpSpPr>
      <p:sp>
        <p:nvSpPr>
          <p:cNvPr id="22" name="Laukizuzena 21"/>
          <p:cNvSpPr/>
          <p:nvPr userDrawn="1"/>
        </p:nvSpPr>
        <p:spPr>
          <a:xfrm>
            <a:off x="1" y="623888"/>
            <a:ext cx="1775520" cy="6234112"/>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dirty="0"/>
          </a:p>
        </p:txBody>
      </p:sp>
      <p:sp>
        <p:nvSpPr>
          <p:cNvPr id="4" name="2 Marcador de número de diapositiva"/>
          <p:cNvSpPr>
            <a:spLocks noGrp="1"/>
          </p:cNvSpPr>
          <p:nvPr>
            <p:ph type="sldNum" sz="quarter" idx="4"/>
          </p:nvPr>
        </p:nvSpPr>
        <p:spPr>
          <a:xfrm>
            <a:off x="8966240" y="6565946"/>
            <a:ext cx="2844800" cy="220641"/>
          </a:xfrm>
          <a:prstGeom prst="rect">
            <a:avLst/>
          </a:prstGeom>
        </p:spPr>
        <p:txBody>
          <a:bodyPr vert="horz" lIns="91440" tIns="45720" rIns="91440" bIns="45720" rtlCol="0" anchor="ctr"/>
          <a:lstStyle>
            <a:lvl1pPr algn="r">
              <a:defRPr sz="1200">
                <a:solidFill>
                  <a:schemeClr val="tx1">
                    <a:tint val="75000"/>
                  </a:schemeClr>
                </a:solidFill>
              </a:defRPr>
            </a:lvl1pPr>
          </a:lstStyle>
          <a:p>
            <a:fld id="{7F4E4EF8-BF11-48BA-8607-445ED92DE416}" type="slidenum">
              <a:rPr lang="es-ES" smtClean="0"/>
              <a:pPr/>
              <a:t>‹#›</a:t>
            </a:fld>
            <a:endParaRPr lang="es-ES"/>
          </a:p>
        </p:txBody>
      </p:sp>
      <p:sp>
        <p:nvSpPr>
          <p:cNvPr id="6" name="17 Rectángulo"/>
          <p:cNvSpPr/>
          <p:nvPr userDrawn="1"/>
        </p:nvSpPr>
        <p:spPr>
          <a:xfrm>
            <a:off x="11948165" y="0"/>
            <a:ext cx="240000" cy="6876000"/>
          </a:xfrm>
          <a:prstGeom prst="rect">
            <a:avLst/>
          </a:prstGeom>
          <a:solidFill>
            <a:srgbClr val="ED9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dirty="0">
              <a:ln>
                <a:noFill/>
              </a:ln>
              <a:solidFill>
                <a:srgbClr val="BFBFBF"/>
              </a:solidFill>
            </a:endParaRPr>
          </a:p>
        </p:txBody>
      </p:sp>
      <p:sp>
        <p:nvSpPr>
          <p:cNvPr id="14" name="18 Marcador de título"/>
          <p:cNvSpPr>
            <a:spLocks noGrp="1"/>
          </p:cNvSpPr>
          <p:nvPr>
            <p:ph type="title" hasCustomPrompt="1"/>
          </p:nvPr>
        </p:nvSpPr>
        <p:spPr>
          <a:xfrm>
            <a:off x="2083816" y="687829"/>
            <a:ext cx="9727264" cy="571504"/>
          </a:xfrm>
          <a:prstGeom prst="rect">
            <a:avLst/>
          </a:prstGeom>
        </p:spPr>
        <p:txBody>
          <a:bodyPr vert="horz" lIns="91440" tIns="45720" rIns="91440" bIns="45720" rtlCol="0" anchor="ctr">
            <a:noAutofit/>
          </a:bodyPr>
          <a:lstStyle>
            <a:lvl1pPr>
              <a:defRPr sz="2400" b="1" baseline="0">
                <a:solidFill>
                  <a:schemeClr val="tx1">
                    <a:lumMod val="75000"/>
                    <a:lumOff val="25000"/>
                  </a:schemeClr>
                </a:solidFill>
                <a:latin typeface="+mj-lt"/>
              </a:defRPr>
            </a:lvl1pPr>
          </a:lstStyle>
          <a:p>
            <a:r>
              <a:rPr lang="en-GB" noProof="0" dirty="0" smtClean="0"/>
              <a:t>Click here to add subtitle</a:t>
            </a:r>
            <a:endParaRPr lang="en-GB" noProof="0" dirty="0"/>
          </a:p>
        </p:txBody>
      </p:sp>
      <p:cxnSp>
        <p:nvCxnSpPr>
          <p:cNvPr id="16" name="Lotura-marra zuzena 15"/>
          <p:cNvCxnSpPr/>
          <p:nvPr userDrawn="1"/>
        </p:nvCxnSpPr>
        <p:spPr>
          <a:xfrm>
            <a:off x="2061028" y="1272402"/>
            <a:ext cx="9727184" cy="0"/>
          </a:xfrm>
          <a:prstGeom prst="line">
            <a:avLst/>
          </a:prstGeom>
          <a:ln>
            <a:solidFill>
              <a:srgbClr val="ED9B33"/>
            </a:solidFill>
          </a:ln>
        </p:spPr>
        <p:style>
          <a:lnRef idx="1">
            <a:schemeClr val="accent1"/>
          </a:lnRef>
          <a:fillRef idx="0">
            <a:schemeClr val="accent1"/>
          </a:fillRef>
          <a:effectRef idx="0">
            <a:schemeClr val="accent1"/>
          </a:effectRef>
          <a:fontRef idx="minor">
            <a:schemeClr val="tx1"/>
          </a:fontRef>
        </p:style>
      </p:cxnSp>
      <p:sp>
        <p:nvSpPr>
          <p:cNvPr id="19" name="18 Marcador de texto"/>
          <p:cNvSpPr>
            <a:spLocks noGrp="1"/>
          </p:cNvSpPr>
          <p:nvPr>
            <p:ph type="body" sz="quarter" idx="19" hasCustomPrompt="1"/>
          </p:nvPr>
        </p:nvSpPr>
        <p:spPr>
          <a:xfrm>
            <a:off x="2086792" y="1438730"/>
            <a:ext cx="4800000" cy="4960800"/>
          </a:xfrm>
          <a:prstGeom prst="rect">
            <a:avLst/>
          </a:prstGeom>
          <a:ln w="19050">
            <a:noFill/>
          </a:ln>
        </p:spPr>
        <p:txBody>
          <a:bodyPr/>
          <a:lstStyle>
            <a:lvl1pPr marL="171450" indent="-171450">
              <a:spcBef>
                <a:spcPts val="600"/>
              </a:spcBef>
              <a:buClr>
                <a:srgbClr val="ED9B33"/>
              </a:buClr>
              <a:buFont typeface="Open Sans" panose="020B0606030504020204" pitchFamily="34" charset="0"/>
              <a:buChar char="I"/>
              <a:defRPr sz="1400" baseline="0">
                <a:solidFill>
                  <a:schemeClr val="tx1">
                    <a:lumMod val="75000"/>
                    <a:lumOff val="25000"/>
                  </a:schemeClr>
                </a:solidFill>
                <a:latin typeface="+mj-lt"/>
                <a:ea typeface="Open Sans" panose="020B0606030504020204" pitchFamily="34" charset="0"/>
                <a:cs typeface="Open Sans" panose="020B0606030504020204" pitchFamily="34" charset="0"/>
              </a:defRPr>
            </a:lvl1pPr>
            <a:lvl2pPr marL="533400" indent="-171450">
              <a:spcBef>
                <a:spcPts val="600"/>
              </a:spcBef>
              <a:buClr>
                <a:srgbClr val="ED9B33"/>
              </a:buClr>
              <a:buFont typeface="Symbol" panose="05050102010706020507" pitchFamily="18" charset="2"/>
              <a:buChar char=""/>
              <a:defRPr sz="1200">
                <a:solidFill>
                  <a:schemeClr val="tx1">
                    <a:lumMod val="75000"/>
                    <a:lumOff val="25000"/>
                  </a:schemeClr>
                </a:solidFill>
                <a:latin typeface="+mj-lt"/>
                <a:ea typeface="Open Sans" panose="020B0606030504020204" pitchFamily="34" charset="0"/>
                <a:cs typeface="Open Sans" panose="020B0606030504020204" pitchFamily="34" charset="0"/>
              </a:defRPr>
            </a:lvl2pPr>
            <a:lvl3pPr marL="896938" indent="-179388">
              <a:buClr>
                <a:srgbClr val="ED9B33"/>
              </a:buClr>
              <a:buFont typeface="Courier New" panose="02070309020205020404" pitchFamily="49" charset="0"/>
              <a:buChar char="o"/>
              <a:defRPr sz="1100">
                <a:solidFill>
                  <a:schemeClr val="tx1">
                    <a:lumMod val="75000"/>
                    <a:lumOff val="25000"/>
                  </a:schemeClr>
                </a:solidFill>
                <a:latin typeface="+mj-lt"/>
                <a:ea typeface="Open Sans" panose="020B0606030504020204" pitchFamily="34" charset="0"/>
                <a:cs typeface="Open Sans" panose="020B0606030504020204" pitchFamily="34" charset="0"/>
              </a:defRPr>
            </a:lvl3pPr>
            <a:lvl4pPr marL="1255713" indent="-179388">
              <a:buClr>
                <a:srgbClr val="ED9B33"/>
              </a:buClr>
              <a:buFont typeface="Open Sans" panose="020B0606030504020204" pitchFamily="34" charset="0"/>
              <a:buChar char="›"/>
              <a:defRPr sz="1100">
                <a:solidFill>
                  <a:schemeClr val="tx1">
                    <a:lumMod val="75000"/>
                    <a:lumOff val="25000"/>
                  </a:schemeClr>
                </a:solidFill>
                <a:latin typeface="+mj-lt"/>
                <a:ea typeface="Open Sans" panose="020B0606030504020204" pitchFamily="34" charset="0"/>
                <a:cs typeface="Open Sans" panose="020B0606030504020204" pitchFamily="34" charset="0"/>
              </a:defRPr>
            </a:lvl4pPr>
            <a:lvl5pPr marL="2000250" indent="-171450">
              <a:buClr>
                <a:srgbClr val="ED9B33"/>
              </a:buClr>
              <a:buFont typeface="Open Sans" panose="020B0606030504020204" pitchFamily="34" charset="0"/>
              <a:buChar char="»"/>
              <a:defRPr sz="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noProof="0" dirty="0" smtClean="0"/>
              <a:t>Click here to add text</a:t>
            </a:r>
          </a:p>
          <a:p>
            <a:pPr lvl="1"/>
            <a:r>
              <a:rPr lang="en-GB" noProof="0" dirty="0" smtClean="0"/>
              <a:t>Level 1</a:t>
            </a:r>
          </a:p>
          <a:p>
            <a:pPr lvl="2"/>
            <a:r>
              <a:rPr lang="en-GB" noProof="0" dirty="0" smtClean="0"/>
              <a:t>Level 2</a:t>
            </a:r>
          </a:p>
          <a:p>
            <a:pPr lvl="3"/>
            <a:r>
              <a:rPr lang="en-GB" noProof="0" dirty="0" smtClean="0"/>
              <a:t>Level 3</a:t>
            </a:r>
          </a:p>
        </p:txBody>
      </p:sp>
      <p:sp>
        <p:nvSpPr>
          <p:cNvPr id="20" name="18 Marcador de texto"/>
          <p:cNvSpPr>
            <a:spLocks noGrp="1"/>
          </p:cNvSpPr>
          <p:nvPr>
            <p:ph type="body" sz="quarter" idx="20" hasCustomPrompt="1"/>
          </p:nvPr>
        </p:nvSpPr>
        <p:spPr>
          <a:xfrm>
            <a:off x="7011000" y="1438730"/>
            <a:ext cx="4800000" cy="4960800"/>
          </a:xfrm>
          <a:prstGeom prst="rect">
            <a:avLst/>
          </a:prstGeom>
          <a:ln w="19050">
            <a:noFill/>
          </a:ln>
        </p:spPr>
        <p:txBody>
          <a:bodyPr/>
          <a:lstStyle>
            <a:lvl1pPr marL="171450" indent="-171450">
              <a:spcBef>
                <a:spcPts val="600"/>
              </a:spcBef>
              <a:buClr>
                <a:srgbClr val="ED9B33"/>
              </a:buClr>
              <a:buFont typeface="Open Sans" panose="020B0606030504020204" pitchFamily="34" charset="0"/>
              <a:buChar char="I"/>
              <a:defRPr sz="1400" baseline="0">
                <a:solidFill>
                  <a:schemeClr val="tx1">
                    <a:lumMod val="75000"/>
                    <a:lumOff val="25000"/>
                  </a:schemeClr>
                </a:solidFill>
                <a:latin typeface="+mj-lt"/>
                <a:ea typeface="Open Sans" panose="020B0606030504020204" pitchFamily="34" charset="0"/>
                <a:cs typeface="Open Sans" panose="020B0606030504020204" pitchFamily="34" charset="0"/>
              </a:defRPr>
            </a:lvl1pPr>
            <a:lvl2pPr marL="533400" indent="-171450">
              <a:spcBef>
                <a:spcPts val="600"/>
              </a:spcBef>
              <a:buClr>
                <a:srgbClr val="ED9B33"/>
              </a:buClr>
              <a:buFont typeface="Symbol" panose="05050102010706020507" pitchFamily="18" charset="2"/>
              <a:buChar char=""/>
              <a:defRPr sz="1200">
                <a:solidFill>
                  <a:schemeClr val="tx1">
                    <a:lumMod val="75000"/>
                    <a:lumOff val="25000"/>
                  </a:schemeClr>
                </a:solidFill>
                <a:latin typeface="+mj-lt"/>
                <a:ea typeface="Open Sans" panose="020B0606030504020204" pitchFamily="34" charset="0"/>
                <a:cs typeface="Open Sans" panose="020B0606030504020204" pitchFamily="34" charset="0"/>
              </a:defRPr>
            </a:lvl2pPr>
            <a:lvl3pPr marL="896938" indent="-179388">
              <a:buClr>
                <a:srgbClr val="ED9B33"/>
              </a:buClr>
              <a:buFont typeface="Courier New" panose="02070309020205020404" pitchFamily="49" charset="0"/>
              <a:buChar char="o"/>
              <a:defRPr sz="1100">
                <a:solidFill>
                  <a:schemeClr val="tx1">
                    <a:lumMod val="75000"/>
                    <a:lumOff val="25000"/>
                  </a:schemeClr>
                </a:solidFill>
                <a:latin typeface="+mj-lt"/>
                <a:ea typeface="Open Sans" panose="020B0606030504020204" pitchFamily="34" charset="0"/>
                <a:cs typeface="Open Sans" panose="020B0606030504020204" pitchFamily="34" charset="0"/>
              </a:defRPr>
            </a:lvl3pPr>
            <a:lvl4pPr marL="1255713" indent="-179388">
              <a:buClr>
                <a:srgbClr val="ED9B33"/>
              </a:buClr>
              <a:buFont typeface="Open Sans" panose="020B0606030504020204" pitchFamily="34" charset="0"/>
              <a:buChar char="›"/>
              <a:defRPr sz="1100">
                <a:solidFill>
                  <a:schemeClr val="tx1">
                    <a:lumMod val="75000"/>
                    <a:lumOff val="25000"/>
                  </a:schemeClr>
                </a:solidFill>
                <a:latin typeface="+mj-lt"/>
                <a:ea typeface="Open Sans" panose="020B0606030504020204" pitchFamily="34" charset="0"/>
                <a:cs typeface="Open Sans" panose="020B0606030504020204" pitchFamily="34" charset="0"/>
              </a:defRPr>
            </a:lvl4pPr>
            <a:lvl5pPr marL="2000250" indent="-171450">
              <a:buClr>
                <a:srgbClr val="ED9B33"/>
              </a:buClr>
              <a:buFont typeface="Open Sans" panose="020B0606030504020204" pitchFamily="34" charset="0"/>
              <a:buChar char="»"/>
              <a:defRPr sz="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noProof="0" dirty="0" smtClean="0"/>
              <a:t>Click here to add text</a:t>
            </a:r>
          </a:p>
          <a:p>
            <a:pPr lvl="1"/>
            <a:r>
              <a:rPr lang="en-GB" noProof="0" dirty="0" smtClean="0"/>
              <a:t>Level 1</a:t>
            </a:r>
          </a:p>
          <a:p>
            <a:pPr lvl="2"/>
            <a:r>
              <a:rPr lang="en-GB" noProof="0" dirty="0" smtClean="0"/>
              <a:t>Level 2</a:t>
            </a:r>
          </a:p>
          <a:p>
            <a:pPr lvl="3"/>
            <a:r>
              <a:rPr lang="en-GB" noProof="0" dirty="0" smtClean="0"/>
              <a:t>Level 3</a:t>
            </a:r>
          </a:p>
        </p:txBody>
      </p:sp>
      <p:sp>
        <p:nvSpPr>
          <p:cNvPr id="21" name="Testuaren leku-marka 15"/>
          <p:cNvSpPr>
            <a:spLocks noGrp="1"/>
          </p:cNvSpPr>
          <p:nvPr>
            <p:ph type="body" sz="quarter" idx="21" hasCustomPrompt="1"/>
          </p:nvPr>
        </p:nvSpPr>
        <p:spPr>
          <a:xfrm rot="16200000">
            <a:off x="-1526765" y="3639573"/>
            <a:ext cx="4896346" cy="672571"/>
          </a:xfrm>
          <a:prstGeom prst="rect">
            <a:avLst/>
          </a:prstGeom>
        </p:spPr>
        <p:txBody>
          <a:bodyPr/>
          <a:lstStyle>
            <a:lvl1pPr marL="0" indent="0">
              <a:buNone/>
              <a:defRPr b="1">
                <a:solidFill>
                  <a:schemeClr val="bg1">
                    <a:lumMod val="50000"/>
                  </a:schemeClr>
                </a:solidFill>
                <a:latin typeface="+mj-lt"/>
              </a:defRPr>
            </a:lvl1pPr>
          </a:lstStyle>
          <a:p>
            <a:pPr lvl="0"/>
            <a:r>
              <a:rPr lang="eu-ES" dirty="0" smtClean="0"/>
              <a:t>SECTION</a:t>
            </a:r>
          </a:p>
        </p:txBody>
      </p:sp>
      <p:pic>
        <p:nvPicPr>
          <p:cNvPr id="15" name="Irudia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8745" y="208338"/>
            <a:ext cx="1483419" cy="269855"/>
          </a:xfrm>
          <a:prstGeom prst="rect">
            <a:avLst/>
          </a:prstGeom>
        </p:spPr>
      </p:pic>
      <p:sp>
        <p:nvSpPr>
          <p:cNvPr id="17" name="38 Marcador de texto"/>
          <p:cNvSpPr>
            <a:spLocks noGrp="1"/>
          </p:cNvSpPr>
          <p:nvPr>
            <p:ph type="body" sz="quarter" idx="11" hasCustomPrompt="1"/>
          </p:nvPr>
        </p:nvSpPr>
        <p:spPr>
          <a:xfrm>
            <a:off x="-2198690" y="623888"/>
            <a:ext cx="3456384" cy="2185158"/>
          </a:xfrm>
          <a:prstGeom prst="rect">
            <a:avLst/>
          </a:prstGeom>
        </p:spPr>
        <p:txBody>
          <a:bodyPr/>
          <a:lstStyle>
            <a:lvl1pPr algn="r">
              <a:buNone/>
              <a:defRPr sz="12000" b="1" baseline="0">
                <a:ln w="38100">
                  <a:solidFill>
                    <a:srgbClr val="ED9B33"/>
                  </a:solidFill>
                </a:ln>
                <a:noFill/>
                <a:latin typeface="+mn-lt"/>
              </a:defRPr>
            </a:lvl1pPr>
          </a:lstStyle>
          <a:p>
            <a:pPr lvl="0"/>
            <a:r>
              <a:rPr lang="es-ES" dirty="0" smtClean="0"/>
              <a:t>00</a:t>
            </a:r>
            <a:endParaRPr lang="es-ES" dirty="0"/>
          </a:p>
        </p:txBody>
      </p:sp>
      <p:pic>
        <p:nvPicPr>
          <p:cNvPr id="18" name="Obraz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4350" y="189142"/>
            <a:ext cx="934293" cy="231995"/>
          </a:xfrm>
          <a:prstGeom prst="rect">
            <a:avLst/>
          </a:prstGeom>
        </p:spPr>
      </p:pic>
    </p:spTree>
    <p:extLst>
      <p:ext uri="{BB962C8B-B14F-4D97-AF65-F5344CB8AC3E}">
        <p14:creationId xmlns:p14="http://schemas.microsoft.com/office/powerpoint/2010/main" val="33566483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terior texto subtítulo dos columnas 2">
    <p:spTree>
      <p:nvGrpSpPr>
        <p:cNvPr id="1" name=""/>
        <p:cNvGrpSpPr/>
        <p:nvPr/>
      </p:nvGrpSpPr>
      <p:grpSpPr>
        <a:xfrm>
          <a:off x="0" y="0"/>
          <a:ext cx="0" cy="0"/>
          <a:chOff x="0" y="0"/>
          <a:chExt cx="0" cy="0"/>
        </a:xfrm>
      </p:grpSpPr>
      <p:sp>
        <p:nvSpPr>
          <p:cNvPr id="18" name="Laukizuzena 17"/>
          <p:cNvSpPr/>
          <p:nvPr userDrawn="1"/>
        </p:nvSpPr>
        <p:spPr>
          <a:xfrm>
            <a:off x="1" y="623888"/>
            <a:ext cx="1775520" cy="6234112"/>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dirty="0"/>
          </a:p>
        </p:txBody>
      </p:sp>
      <p:sp>
        <p:nvSpPr>
          <p:cNvPr id="4" name="2 Marcador de número de diapositiva"/>
          <p:cNvSpPr>
            <a:spLocks noGrp="1"/>
          </p:cNvSpPr>
          <p:nvPr>
            <p:ph type="sldNum" sz="quarter" idx="4"/>
          </p:nvPr>
        </p:nvSpPr>
        <p:spPr>
          <a:xfrm>
            <a:off x="8966240" y="6565946"/>
            <a:ext cx="2844800" cy="220641"/>
          </a:xfrm>
          <a:prstGeom prst="rect">
            <a:avLst/>
          </a:prstGeom>
        </p:spPr>
        <p:txBody>
          <a:bodyPr vert="horz" lIns="91440" tIns="45720" rIns="91440" bIns="45720" rtlCol="0" anchor="ctr"/>
          <a:lstStyle>
            <a:lvl1pPr algn="r">
              <a:defRPr sz="1200">
                <a:solidFill>
                  <a:schemeClr val="tx1">
                    <a:tint val="75000"/>
                  </a:schemeClr>
                </a:solidFill>
              </a:defRPr>
            </a:lvl1pPr>
          </a:lstStyle>
          <a:p>
            <a:fld id="{7F4E4EF8-BF11-48BA-8607-445ED92DE416}" type="slidenum">
              <a:rPr lang="es-ES" smtClean="0"/>
              <a:pPr/>
              <a:t>‹#›</a:t>
            </a:fld>
            <a:endParaRPr lang="es-ES"/>
          </a:p>
        </p:txBody>
      </p:sp>
      <p:sp>
        <p:nvSpPr>
          <p:cNvPr id="6" name="17 Rectángulo"/>
          <p:cNvSpPr/>
          <p:nvPr userDrawn="1"/>
        </p:nvSpPr>
        <p:spPr>
          <a:xfrm>
            <a:off x="11948165" y="0"/>
            <a:ext cx="240000" cy="6876000"/>
          </a:xfrm>
          <a:prstGeom prst="rect">
            <a:avLst/>
          </a:prstGeom>
          <a:solidFill>
            <a:srgbClr val="ED9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dirty="0">
              <a:ln>
                <a:noFill/>
              </a:ln>
              <a:solidFill>
                <a:srgbClr val="BFBFBF"/>
              </a:solidFill>
            </a:endParaRPr>
          </a:p>
        </p:txBody>
      </p:sp>
      <p:sp>
        <p:nvSpPr>
          <p:cNvPr id="14" name="18 Marcador de título"/>
          <p:cNvSpPr>
            <a:spLocks noGrp="1"/>
          </p:cNvSpPr>
          <p:nvPr>
            <p:ph type="title" hasCustomPrompt="1"/>
          </p:nvPr>
        </p:nvSpPr>
        <p:spPr>
          <a:xfrm>
            <a:off x="2083816" y="687829"/>
            <a:ext cx="9727264" cy="571504"/>
          </a:xfrm>
          <a:prstGeom prst="rect">
            <a:avLst/>
          </a:prstGeom>
        </p:spPr>
        <p:txBody>
          <a:bodyPr vert="horz" lIns="91440" tIns="45720" rIns="91440" bIns="45720" rtlCol="0" anchor="ctr">
            <a:noAutofit/>
          </a:bodyPr>
          <a:lstStyle>
            <a:lvl1pPr>
              <a:defRPr sz="2400" b="1" baseline="0">
                <a:solidFill>
                  <a:schemeClr val="tx1">
                    <a:lumMod val="75000"/>
                    <a:lumOff val="25000"/>
                  </a:schemeClr>
                </a:solidFill>
                <a:latin typeface="+mj-lt"/>
              </a:defRPr>
            </a:lvl1pPr>
          </a:lstStyle>
          <a:p>
            <a:r>
              <a:rPr lang="en-GB" noProof="0" dirty="0" smtClean="0"/>
              <a:t>Click here to add subtitle</a:t>
            </a:r>
            <a:endParaRPr lang="en-GB" noProof="0" dirty="0"/>
          </a:p>
        </p:txBody>
      </p:sp>
      <p:sp>
        <p:nvSpPr>
          <p:cNvPr id="11" name="18 Marcador de texto"/>
          <p:cNvSpPr>
            <a:spLocks noGrp="1"/>
          </p:cNvSpPr>
          <p:nvPr>
            <p:ph type="body" sz="quarter" idx="19" hasCustomPrompt="1"/>
          </p:nvPr>
        </p:nvSpPr>
        <p:spPr>
          <a:xfrm>
            <a:off x="2086794" y="1439847"/>
            <a:ext cx="3703260" cy="4960800"/>
          </a:xfrm>
          <a:prstGeom prst="rect">
            <a:avLst/>
          </a:prstGeom>
          <a:ln w="19050">
            <a:noFill/>
          </a:ln>
        </p:spPr>
        <p:txBody>
          <a:bodyPr/>
          <a:lstStyle>
            <a:lvl1pPr marL="171450" indent="-171450">
              <a:spcBef>
                <a:spcPts val="600"/>
              </a:spcBef>
              <a:buClr>
                <a:srgbClr val="ED9B33"/>
              </a:buClr>
              <a:buFont typeface="Open Sans" panose="020B0606030504020204" pitchFamily="34" charset="0"/>
              <a:buChar char="I"/>
              <a:defRPr sz="1400" baseline="0">
                <a:solidFill>
                  <a:schemeClr val="tx1">
                    <a:lumMod val="75000"/>
                    <a:lumOff val="25000"/>
                  </a:schemeClr>
                </a:solidFill>
                <a:latin typeface="+mj-lt"/>
                <a:ea typeface="Open Sans" panose="020B0606030504020204" pitchFamily="34" charset="0"/>
                <a:cs typeface="Open Sans" panose="020B0606030504020204" pitchFamily="34" charset="0"/>
              </a:defRPr>
            </a:lvl1pPr>
            <a:lvl2pPr marL="533400" indent="-171450">
              <a:spcBef>
                <a:spcPts val="600"/>
              </a:spcBef>
              <a:buClr>
                <a:srgbClr val="ED9B33"/>
              </a:buClr>
              <a:buFont typeface="Symbol" panose="05050102010706020507" pitchFamily="18" charset="2"/>
              <a:buChar char=""/>
              <a:defRPr sz="1200">
                <a:solidFill>
                  <a:schemeClr val="tx1">
                    <a:lumMod val="75000"/>
                    <a:lumOff val="25000"/>
                  </a:schemeClr>
                </a:solidFill>
                <a:latin typeface="+mj-lt"/>
                <a:ea typeface="Open Sans" panose="020B0606030504020204" pitchFamily="34" charset="0"/>
                <a:cs typeface="Open Sans" panose="020B0606030504020204" pitchFamily="34" charset="0"/>
              </a:defRPr>
            </a:lvl2pPr>
            <a:lvl3pPr marL="896938" indent="-179388">
              <a:buClr>
                <a:srgbClr val="ED9B33"/>
              </a:buClr>
              <a:buFont typeface="Courier New" panose="02070309020205020404" pitchFamily="49" charset="0"/>
              <a:buChar char="o"/>
              <a:defRPr sz="1100">
                <a:solidFill>
                  <a:schemeClr val="tx1">
                    <a:lumMod val="75000"/>
                    <a:lumOff val="25000"/>
                  </a:schemeClr>
                </a:solidFill>
                <a:latin typeface="+mj-lt"/>
                <a:ea typeface="Open Sans" panose="020B0606030504020204" pitchFamily="34" charset="0"/>
                <a:cs typeface="Open Sans" panose="020B0606030504020204" pitchFamily="34" charset="0"/>
              </a:defRPr>
            </a:lvl3pPr>
            <a:lvl4pPr marL="1255713" indent="-179388">
              <a:buClr>
                <a:srgbClr val="ED9B33"/>
              </a:buClr>
              <a:buFont typeface="Open Sans" panose="020B0606030504020204" pitchFamily="34" charset="0"/>
              <a:buChar char="›"/>
              <a:defRPr sz="1100">
                <a:solidFill>
                  <a:schemeClr val="tx1">
                    <a:lumMod val="75000"/>
                    <a:lumOff val="25000"/>
                  </a:schemeClr>
                </a:solidFill>
                <a:latin typeface="+mj-lt"/>
                <a:ea typeface="Open Sans" panose="020B0606030504020204" pitchFamily="34" charset="0"/>
                <a:cs typeface="Open Sans" panose="020B0606030504020204" pitchFamily="34" charset="0"/>
              </a:defRPr>
            </a:lvl4pPr>
            <a:lvl5pPr marL="2000250" indent="-171450">
              <a:buClr>
                <a:srgbClr val="ED9B33"/>
              </a:buClr>
              <a:buFont typeface="Open Sans" panose="020B0606030504020204" pitchFamily="34" charset="0"/>
              <a:buChar char="»"/>
              <a:defRPr sz="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noProof="0" dirty="0" smtClean="0"/>
              <a:t>Click here to add text</a:t>
            </a:r>
          </a:p>
          <a:p>
            <a:pPr lvl="1"/>
            <a:r>
              <a:rPr lang="en-GB" noProof="0" dirty="0" smtClean="0"/>
              <a:t>Level 1</a:t>
            </a:r>
          </a:p>
          <a:p>
            <a:pPr lvl="2"/>
            <a:r>
              <a:rPr lang="en-GB" noProof="0" dirty="0" smtClean="0"/>
              <a:t>Level 2</a:t>
            </a:r>
          </a:p>
          <a:p>
            <a:pPr lvl="3"/>
            <a:r>
              <a:rPr lang="en-GB" noProof="0" dirty="0" smtClean="0"/>
              <a:t>Level 3</a:t>
            </a:r>
          </a:p>
        </p:txBody>
      </p:sp>
      <p:sp>
        <p:nvSpPr>
          <p:cNvPr id="15" name="18 Marcador de texto"/>
          <p:cNvSpPr>
            <a:spLocks noGrp="1"/>
          </p:cNvSpPr>
          <p:nvPr>
            <p:ph type="body" sz="quarter" idx="20" hasCustomPrompt="1"/>
          </p:nvPr>
        </p:nvSpPr>
        <p:spPr>
          <a:xfrm>
            <a:off x="5927219" y="1439847"/>
            <a:ext cx="5883781" cy="4960800"/>
          </a:xfrm>
          <a:prstGeom prst="rect">
            <a:avLst/>
          </a:prstGeom>
        </p:spPr>
        <p:txBody>
          <a:bodyPr/>
          <a:lstStyle>
            <a:lvl1pPr marL="0" indent="0">
              <a:buClr>
                <a:srgbClr val="ED9B33"/>
              </a:buClr>
              <a:buFontTx/>
              <a:buNone/>
              <a:defRPr sz="1400" baseline="0">
                <a:solidFill>
                  <a:schemeClr val="tx1">
                    <a:lumMod val="75000"/>
                    <a:lumOff val="25000"/>
                  </a:schemeClr>
                </a:solidFill>
                <a:latin typeface="+mj-lt"/>
                <a:ea typeface="Open Sans" panose="020B0606030504020204" pitchFamily="34" charset="0"/>
                <a:cs typeface="Open Sans" panose="020B0606030504020204" pitchFamily="34" charset="0"/>
              </a:defRPr>
            </a:lvl1pPr>
            <a:lvl2pPr marL="361950" indent="268288">
              <a:buClr>
                <a:srgbClr val="ED9B33"/>
              </a:buClr>
              <a:buFont typeface="Arial" panose="020B0604020202020204" pitchFamily="34" charset="0"/>
              <a:buChar char="•"/>
              <a:defRPr sz="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buClr>
                <a:srgbClr val="ED9B33"/>
              </a:buClr>
              <a:buFont typeface="Open Sans" panose="020B0606030504020204" pitchFamily="34" charset="0"/>
              <a:buChar char="¬"/>
              <a:defRPr sz="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buClr>
                <a:srgbClr val="ED9B33"/>
              </a:buClr>
              <a:buFont typeface="Open Sans" panose="020B0606030504020204" pitchFamily="34" charset="0"/>
              <a:buChar char="›"/>
              <a:defRPr sz="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2000250" indent="-171450">
              <a:buClr>
                <a:srgbClr val="ED9B33"/>
              </a:buClr>
              <a:buFont typeface="Open Sans" panose="020B0606030504020204" pitchFamily="34" charset="0"/>
              <a:buChar char="»"/>
              <a:defRPr sz="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u-ES" dirty="0" smtClean="0"/>
              <a:t>IMAGE</a:t>
            </a:r>
            <a:endParaRPr lang="es-ES" dirty="0"/>
          </a:p>
        </p:txBody>
      </p:sp>
      <p:cxnSp>
        <p:nvCxnSpPr>
          <p:cNvPr id="16" name="Lotura-marra zuzena 15"/>
          <p:cNvCxnSpPr/>
          <p:nvPr userDrawn="1"/>
        </p:nvCxnSpPr>
        <p:spPr>
          <a:xfrm>
            <a:off x="2061028" y="1272402"/>
            <a:ext cx="9727184" cy="0"/>
          </a:xfrm>
          <a:prstGeom prst="line">
            <a:avLst/>
          </a:prstGeom>
          <a:ln>
            <a:solidFill>
              <a:srgbClr val="ED9B33"/>
            </a:solidFill>
          </a:ln>
        </p:spPr>
        <p:style>
          <a:lnRef idx="1">
            <a:schemeClr val="accent1"/>
          </a:lnRef>
          <a:fillRef idx="0">
            <a:schemeClr val="accent1"/>
          </a:fillRef>
          <a:effectRef idx="0">
            <a:schemeClr val="accent1"/>
          </a:effectRef>
          <a:fontRef idx="minor">
            <a:schemeClr val="tx1"/>
          </a:fontRef>
        </p:style>
      </p:cxnSp>
      <p:sp>
        <p:nvSpPr>
          <p:cNvPr id="17" name="Testuaren leku-marka 15"/>
          <p:cNvSpPr>
            <a:spLocks noGrp="1"/>
          </p:cNvSpPr>
          <p:nvPr>
            <p:ph type="body" sz="quarter" idx="21" hasCustomPrompt="1"/>
          </p:nvPr>
        </p:nvSpPr>
        <p:spPr>
          <a:xfrm rot="16200000">
            <a:off x="-1526765" y="3639573"/>
            <a:ext cx="4896346" cy="672571"/>
          </a:xfrm>
          <a:prstGeom prst="rect">
            <a:avLst/>
          </a:prstGeom>
        </p:spPr>
        <p:txBody>
          <a:bodyPr/>
          <a:lstStyle>
            <a:lvl1pPr marL="0" indent="0">
              <a:buNone/>
              <a:defRPr b="1">
                <a:solidFill>
                  <a:schemeClr val="bg1">
                    <a:lumMod val="50000"/>
                  </a:schemeClr>
                </a:solidFill>
                <a:latin typeface="+mj-lt"/>
              </a:defRPr>
            </a:lvl1pPr>
          </a:lstStyle>
          <a:p>
            <a:pPr lvl="0"/>
            <a:r>
              <a:rPr lang="eu-ES" dirty="0" smtClean="0"/>
              <a:t>SECTION</a:t>
            </a:r>
          </a:p>
        </p:txBody>
      </p:sp>
      <p:pic>
        <p:nvPicPr>
          <p:cNvPr id="21" name="Irudia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8745" y="208338"/>
            <a:ext cx="1483419" cy="269855"/>
          </a:xfrm>
          <a:prstGeom prst="rect">
            <a:avLst/>
          </a:prstGeom>
        </p:spPr>
      </p:pic>
      <p:sp>
        <p:nvSpPr>
          <p:cNvPr id="22" name="38 Marcador de texto"/>
          <p:cNvSpPr>
            <a:spLocks noGrp="1"/>
          </p:cNvSpPr>
          <p:nvPr>
            <p:ph type="body" sz="quarter" idx="11" hasCustomPrompt="1"/>
          </p:nvPr>
        </p:nvSpPr>
        <p:spPr>
          <a:xfrm>
            <a:off x="-2198690" y="623888"/>
            <a:ext cx="3456384" cy="2185158"/>
          </a:xfrm>
          <a:prstGeom prst="rect">
            <a:avLst/>
          </a:prstGeom>
        </p:spPr>
        <p:txBody>
          <a:bodyPr/>
          <a:lstStyle>
            <a:lvl1pPr algn="r">
              <a:buNone/>
              <a:defRPr sz="12000" b="1" baseline="0">
                <a:ln w="38100">
                  <a:solidFill>
                    <a:srgbClr val="ED9B33"/>
                  </a:solidFill>
                </a:ln>
                <a:noFill/>
                <a:latin typeface="+mn-lt"/>
              </a:defRPr>
            </a:lvl1pPr>
          </a:lstStyle>
          <a:p>
            <a:pPr lvl="0"/>
            <a:r>
              <a:rPr lang="es-ES" dirty="0" smtClean="0"/>
              <a:t>00</a:t>
            </a:r>
            <a:endParaRPr lang="es-ES" dirty="0"/>
          </a:p>
        </p:txBody>
      </p:sp>
      <p:pic>
        <p:nvPicPr>
          <p:cNvPr id="13" name="Obraz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4350" y="189142"/>
            <a:ext cx="934293" cy="231995"/>
          </a:xfrm>
          <a:prstGeom prst="rect">
            <a:avLst/>
          </a:prstGeom>
        </p:spPr>
      </p:pic>
    </p:spTree>
    <p:extLst>
      <p:ext uri="{BB962C8B-B14F-4D97-AF65-F5344CB8AC3E}">
        <p14:creationId xmlns:p14="http://schemas.microsoft.com/office/powerpoint/2010/main" val="12661625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terior texto imagen">
    <p:spTree>
      <p:nvGrpSpPr>
        <p:cNvPr id="1" name=""/>
        <p:cNvGrpSpPr/>
        <p:nvPr/>
      </p:nvGrpSpPr>
      <p:grpSpPr>
        <a:xfrm>
          <a:off x="0" y="0"/>
          <a:ext cx="0" cy="0"/>
          <a:chOff x="0" y="0"/>
          <a:chExt cx="0" cy="0"/>
        </a:xfrm>
      </p:grpSpPr>
      <p:sp>
        <p:nvSpPr>
          <p:cNvPr id="18" name="Laukizuzena 17"/>
          <p:cNvSpPr/>
          <p:nvPr userDrawn="1"/>
        </p:nvSpPr>
        <p:spPr>
          <a:xfrm>
            <a:off x="1" y="623888"/>
            <a:ext cx="1775520" cy="6234112"/>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dirty="0"/>
          </a:p>
        </p:txBody>
      </p:sp>
      <p:sp>
        <p:nvSpPr>
          <p:cNvPr id="4" name="2 Marcador de número de diapositiva"/>
          <p:cNvSpPr>
            <a:spLocks noGrp="1"/>
          </p:cNvSpPr>
          <p:nvPr>
            <p:ph type="sldNum" sz="quarter" idx="4"/>
          </p:nvPr>
        </p:nvSpPr>
        <p:spPr>
          <a:xfrm>
            <a:off x="8966240" y="6565946"/>
            <a:ext cx="2844800" cy="220641"/>
          </a:xfrm>
          <a:prstGeom prst="rect">
            <a:avLst/>
          </a:prstGeom>
        </p:spPr>
        <p:txBody>
          <a:bodyPr vert="horz" lIns="91440" tIns="45720" rIns="91440" bIns="45720" rtlCol="0" anchor="ctr"/>
          <a:lstStyle>
            <a:lvl1pPr algn="r">
              <a:defRPr sz="1200">
                <a:solidFill>
                  <a:schemeClr val="tx1">
                    <a:tint val="75000"/>
                  </a:schemeClr>
                </a:solidFill>
              </a:defRPr>
            </a:lvl1pPr>
          </a:lstStyle>
          <a:p>
            <a:fld id="{7F4E4EF8-BF11-48BA-8607-445ED92DE416}" type="slidenum">
              <a:rPr lang="es-ES" smtClean="0"/>
              <a:pPr/>
              <a:t>‹#›</a:t>
            </a:fld>
            <a:endParaRPr lang="es-ES"/>
          </a:p>
        </p:txBody>
      </p:sp>
      <p:sp>
        <p:nvSpPr>
          <p:cNvPr id="6" name="17 Rectángulo"/>
          <p:cNvSpPr/>
          <p:nvPr userDrawn="1"/>
        </p:nvSpPr>
        <p:spPr>
          <a:xfrm>
            <a:off x="11948165" y="0"/>
            <a:ext cx="240000" cy="6876000"/>
          </a:xfrm>
          <a:prstGeom prst="rect">
            <a:avLst/>
          </a:prstGeom>
          <a:solidFill>
            <a:srgbClr val="ED9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dirty="0">
              <a:ln>
                <a:noFill/>
              </a:ln>
              <a:solidFill>
                <a:srgbClr val="BFBFBF"/>
              </a:solidFill>
            </a:endParaRPr>
          </a:p>
        </p:txBody>
      </p:sp>
      <p:sp>
        <p:nvSpPr>
          <p:cNvPr id="10" name="18 Marcador de texto"/>
          <p:cNvSpPr>
            <a:spLocks noGrp="1"/>
          </p:cNvSpPr>
          <p:nvPr>
            <p:ph type="body" sz="quarter" idx="19" hasCustomPrompt="1"/>
          </p:nvPr>
        </p:nvSpPr>
        <p:spPr>
          <a:xfrm>
            <a:off x="2083816" y="1462910"/>
            <a:ext cx="9727184" cy="4961122"/>
          </a:xfrm>
          <a:prstGeom prst="rect">
            <a:avLst/>
          </a:prstGeom>
        </p:spPr>
        <p:txBody>
          <a:bodyPr/>
          <a:lstStyle>
            <a:lvl1pPr marL="0" indent="0">
              <a:buClr>
                <a:srgbClr val="ED9B33"/>
              </a:buClr>
              <a:buFontTx/>
              <a:buNone/>
              <a:defRPr sz="1400" baseline="0">
                <a:solidFill>
                  <a:schemeClr val="tx1">
                    <a:lumMod val="75000"/>
                    <a:lumOff val="25000"/>
                  </a:schemeClr>
                </a:solidFill>
                <a:latin typeface="+mj-lt"/>
                <a:ea typeface="Open Sans" panose="020B0606030504020204" pitchFamily="34" charset="0"/>
                <a:cs typeface="Open Sans" panose="020B0606030504020204" pitchFamily="34" charset="0"/>
              </a:defRPr>
            </a:lvl1pPr>
            <a:lvl2pPr marL="361950" indent="268288">
              <a:buClr>
                <a:srgbClr val="ED9B33"/>
              </a:buClr>
              <a:buFont typeface="Arial" panose="020B0604020202020204" pitchFamily="34" charset="0"/>
              <a:buChar char="•"/>
              <a:defRPr sz="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buClr>
                <a:srgbClr val="ED9B33"/>
              </a:buClr>
              <a:buFont typeface="Open Sans" panose="020B0606030504020204" pitchFamily="34" charset="0"/>
              <a:buChar char="¬"/>
              <a:defRPr sz="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buClr>
                <a:srgbClr val="ED9B33"/>
              </a:buClr>
              <a:buFont typeface="Open Sans" panose="020B0606030504020204" pitchFamily="34" charset="0"/>
              <a:buChar char="›"/>
              <a:defRPr sz="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2000250" indent="-171450">
              <a:buClr>
                <a:srgbClr val="ED9B33"/>
              </a:buClr>
              <a:buFont typeface="Open Sans" panose="020B0606030504020204" pitchFamily="34" charset="0"/>
              <a:buChar char="»"/>
              <a:defRPr sz="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u-ES" dirty="0" smtClean="0"/>
              <a:t>IMAGE</a:t>
            </a:r>
            <a:endParaRPr lang="es-ES" dirty="0"/>
          </a:p>
        </p:txBody>
      </p:sp>
      <p:sp>
        <p:nvSpPr>
          <p:cNvPr id="14" name="18 Marcador de título"/>
          <p:cNvSpPr>
            <a:spLocks noGrp="1"/>
          </p:cNvSpPr>
          <p:nvPr>
            <p:ph type="title" hasCustomPrompt="1"/>
          </p:nvPr>
        </p:nvSpPr>
        <p:spPr>
          <a:xfrm>
            <a:off x="2083816" y="687829"/>
            <a:ext cx="9727264" cy="571504"/>
          </a:xfrm>
          <a:prstGeom prst="rect">
            <a:avLst/>
          </a:prstGeom>
        </p:spPr>
        <p:txBody>
          <a:bodyPr vert="horz" lIns="91440" tIns="45720" rIns="91440" bIns="45720" rtlCol="0" anchor="ctr">
            <a:noAutofit/>
          </a:bodyPr>
          <a:lstStyle>
            <a:lvl1pPr>
              <a:defRPr sz="2400" b="1" baseline="0">
                <a:solidFill>
                  <a:schemeClr val="tx1">
                    <a:lumMod val="75000"/>
                    <a:lumOff val="25000"/>
                  </a:schemeClr>
                </a:solidFill>
                <a:latin typeface="+mj-lt"/>
              </a:defRPr>
            </a:lvl1pPr>
          </a:lstStyle>
          <a:p>
            <a:r>
              <a:rPr lang="en-GB" noProof="0" dirty="0" smtClean="0"/>
              <a:t>Click here to add subtitle</a:t>
            </a:r>
            <a:endParaRPr lang="en-GB" noProof="0" dirty="0"/>
          </a:p>
        </p:txBody>
      </p:sp>
      <p:cxnSp>
        <p:nvCxnSpPr>
          <p:cNvPr id="16" name="Lotura-marra zuzena 15"/>
          <p:cNvCxnSpPr/>
          <p:nvPr userDrawn="1"/>
        </p:nvCxnSpPr>
        <p:spPr>
          <a:xfrm>
            <a:off x="2061028" y="1272402"/>
            <a:ext cx="9727184" cy="0"/>
          </a:xfrm>
          <a:prstGeom prst="line">
            <a:avLst/>
          </a:prstGeom>
          <a:ln>
            <a:solidFill>
              <a:srgbClr val="ED9B33"/>
            </a:solidFill>
          </a:ln>
        </p:spPr>
        <p:style>
          <a:lnRef idx="1">
            <a:schemeClr val="accent1"/>
          </a:lnRef>
          <a:fillRef idx="0">
            <a:schemeClr val="accent1"/>
          </a:fillRef>
          <a:effectRef idx="0">
            <a:schemeClr val="accent1"/>
          </a:effectRef>
          <a:fontRef idx="minor">
            <a:schemeClr val="tx1"/>
          </a:fontRef>
        </p:style>
      </p:cxnSp>
      <p:sp>
        <p:nvSpPr>
          <p:cNvPr id="19" name="Testuaren leku-marka 15"/>
          <p:cNvSpPr>
            <a:spLocks noGrp="1"/>
          </p:cNvSpPr>
          <p:nvPr>
            <p:ph type="body" sz="quarter" idx="21" hasCustomPrompt="1"/>
          </p:nvPr>
        </p:nvSpPr>
        <p:spPr>
          <a:xfrm rot="16200000">
            <a:off x="-1526765" y="3639573"/>
            <a:ext cx="4896346" cy="672571"/>
          </a:xfrm>
          <a:prstGeom prst="rect">
            <a:avLst/>
          </a:prstGeom>
        </p:spPr>
        <p:txBody>
          <a:bodyPr/>
          <a:lstStyle>
            <a:lvl1pPr marL="0" indent="0">
              <a:buNone/>
              <a:defRPr b="1">
                <a:solidFill>
                  <a:schemeClr val="bg1">
                    <a:lumMod val="50000"/>
                  </a:schemeClr>
                </a:solidFill>
                <a:latin typeface="+mn-lt"/>
              </a:defRPr>
            </a:lvl1pPr>
          </a:lstStyle>
          <a:p>
            <a:pPr lvl="0"/>
            <a:r>
              <a:rPr lang="eu-ES" dirty="0" smtClean="0"/>
              <a:t>SECTION</a:t>
            </a:r>
          </a:p>
        </p:txBody>
      </p:sp>
      <p:pic>
        <p:nvPicPr>
          <p:cNvPr id="17" name="Irudia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8745" y="208338"/>
            <a:ext cx="1483419" cy="269855"/>
          </a:xfrm>
          <a:prstGeom prst="rect">
            <a:avLst/>
          </a:prstGeom>
        </p:spPr>
      </p:pic>
      <p:sp>
        <p:nvSpPr>
          <p:cNvPr id="20" name="38 Marcador de texto"/>
          <p:cNvSpPr>
            <a:spLocks noGrp="1"/>
          </p:cNvSpPr>
          <p:nvPr>
            <p:ph type="body" sz="quarter" idx="11" hasCustomPrompt="1"/>
          </p:nvPr>
        </p:nvSpPr>
        <p:spPr>
          <a:xfrm>
            <a:off x="-2198690" y="623888"/>
            <a:ext cx="3456384" cy="2185158"/>
          </a:xfrm>
          <a:prstGeom prst="rect">
            <a:avLst/>
          </a:prstGeom>
        </p:spPr>
        <p:txBody>
          <a:bodyPr/>
          <a:lstStyle>
            <a:lvl1pPr algn="r">
              <a:buNone/>
              <a:defRPr sz="12000" b="1" baseline="0">
                <a:ln w="38100">
                  <a:solidFill>
                    <a:srgbClr val="ED9B33"/>
                  </a:solidFill>
                </a:ln>
                <a:noFill/>
                <a:latin typeface="+mn-lt"/>
              </a:defRPr>
            </a:lvl1pPr>
          </a:lstStyle>
          <a:p>
            <a:pPr lvl="0"/>
            <a:r>
              <a:rPr lang="es-ES" dirty="0" smtClean="0"/>
              <a:t>00</a:t>
            </a:r>
            <a:endParaRPr lang="es-ES" dirty="0"/>
          </a:p>
        </p:txBody>
      </p:sp>
      <p:pic>
        <p:nvPicPr>
          <p:cNvPr id="12" name="Obraz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4350" y="189142"/>
            <a:ext cx="934293" cy="231995"/>
          </a:xfrm>
          <a:prstGeom prst="rect">
            <a:avLst/>
          </a:prstGeom>
        </p:spPr>
      </p:pic>
    </p:spTree>
    <p:extLst>
      <p:ext uri="{BB962C8B-B14F-4D97-AF65-F5344CB8AC3E}">
        <p14:creationId xmlns:p14="http://schemas.microsoft.com/office/powerpoint/2010/main" val="17407328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ágina en blanco + logo">
    <p:spTree>
      <p:nvGrpSpPr>
        <p:cNvPr id="1" name=""/>
        <p:cNvGrpSpPr/>
        <p:nvPr/>
      </p:nvGrpSpPr>
      <p:grpSpPr>
        <a:xfrm>
          <a:off x="0" y="0"/>
          <a:ext cx="0" cy="0"/>
          <a:chOff x="0" y="0"/>
          <a:chExt cx="0" cy="0"/>
        </a:xfrm>
      </p:grpSpPr>
      <p:sp>
        <p:nvSpPr>
          <p:cNvPr id="4" name="17 Rectángulo"/>
          <p:cNvSpPr/>
          <p:nvPr userDrawn="1"/>
        </p:nvSpPr>
        <p:spPr>
          <a:xfrm>
            <a:off x="11948165" y="0"/>
            <a:ext cx="240000" cy="6876000"/>
          </a:xfrm>
          <a:prstGeom prst="rect">
            <a:avLst/>
          </a:prstGeom>
          <a:solidFill>
            <a:srgbClr val="ED9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dirty="0">
              <a:ln>
                <a:noFill/>
              </a:ln>
              <a:solidFill>
                <a:srgbClr val="BFBFBF"/>
              </a:solidFill>
            </a:endParaRPr>
          </a:p>
        </p:txBody>
      </p:sp>
      <p:cxnSp>
        <p:nvCxnSpPr>
          <p:cNvPr id="5" name="Lotura-marra zuzena 4"/>
          <p:cNvCxnSpPr/>
          <p:nvPr userDrawn="1"/>
        </p:nvCxnSpPr>
        <p:spPr>
          <a:xfrm>
            <a:off x="349904" y="623888"/>
            <a:ext cx="11461096" cy="0"/>
          </a:xfrm>
          <a:prstGeom prst="line">
            <a:avLst/>
          </a:prstGeom>
          <a:ln>
            <a:solidFill>
              <a:srgbClr val="ED9B33"/>
            </a:solidFill>
          </a:ln>
        </p:spPr>
        <p:style>
          <a:lnRef idx="1">
            <a:schemeClr val="accent1"/>
          </a:lnRef>
          <a:fillRef idx="0">
            <a:schemeClr val="accent1"/>
          </a:fillRef>
          <a:effectRef idx="0">
            <a:schemeClr val="accent1"/>
          </a:effectRef>
          <a:fontRef idx="minor">
            <a:schemeClr val="tx1"/>
          </a:fontRef>
        </p:style>
      </p:cxnSp>
      <p:pic>
        <p:nvPicPr>
          <p:cNvPr id="7" name="Irudia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8745" y="208338"/>
            <a:ext cx="1483419" cy="269855"/>
          </a:xfrm>
          <a:prstGeom prst="rect">
            <a:avLst/>
          </a:prstGeom>
        </p:spPr>
      </p:pic>
      <p:sp>
        <p:nvSpPr>
          <p:cNvPr id="8" name="18 Marcador de texto"/>
          <p:cNvSpPr>
            <a:spLocks noGrp="1"/>
          </p:cNvSpPr>
          <p:nvPr>
            <p:ph type="body" sz="quarter" idx="19" hasCustomPrompt="1"/>
          </p:nvPr>
        </p:nvSpPr>
        <p:spPr>
          <a:xfrm>
            <a:off x="344110" y="908720"/>
            <a:ext cx="11466889" cy="5544616"/>
          </a:xfrm>
          <a:prstGeom prst="rect">
            <a:avLst/>
          </a:prstGeom>
          <a:ln w="19050">
            <a:noFill/>
          </a:ln>
        </p:spPr>
        <p:txBody>
          <a:bodyPr/>
          <a:lstStyle>
            <a:lvl1pPr marL="171450" indent="-171450">
              <a:spcBef>
                <a:spcPts val="600"/>
              </a:spcBef>
              <a:buClr>
                <a:srgbClr val="ED9B33"/>
              </a:buClr>
              <a:buFont typeface="Open Sans" panose="020B0606030504020204" pitchFamily="34" charset="0"/>
              <a:buChar char="I"/>
              <a:defRPr sz="2000" baseline="0">
                <a:solidFill>
                  <a:schemeClr val="tx1">
                    <a:lumMod val="75000"/>
                    <a:lumOff val="25000"/>
                  </a:schemeClr>
                </a:solidFill>
                <a:latin typeface="+mj-lt"/>
                <a:ea typeface="Open Sans" panose="020B0606030504020204" pitchFamily="34" charset="0"/>
                <a:cs typeface="Open Sans" panose="020B0606030504020204" pitchFamily="34" charset="0"/>
              </a:defRPr>
            </a:lvl1pPr>
            <a:lvl2pPr marL="533400" indent="-171450">
              <a:spcBef>
                <a:spcPts val="600"/>
              </a:spcBef>
              <a:buClr>
                <a:srgbClr val="ED9B33"/>
              </a:buClr>
              <a:buFont typeface="Symbol" panose="05050102010706020507" pitchFamily="18" charset="2"/>
              <a:buChar char=""/>
              <a:defRPr sz="1600">
                <a:solidFill>
                  <a:schemeClr val="tx1">
                    <a:lumMod val="75000"/>
                    <a:lumOff val="25000"/>
                  </a:schemeClr>
                </a:solidFill>
                <a:latin typeface="+mj-lt"/>
                <a:ea typeface="Open Sans" panose="020B0606030504020204" pitchFamily="34" charset="0"/>
                <a:cs typeface="Open Sans" panose="020B0606030504020204" pitchFamily="34" charset="0"/>
              </a:defRPr>
            </a:lvl2pPr>
            <a:lvl3pPr marL="896938" indent="-179388">
              <a:buClr>
                <a:srgbClr val="ED9B33"/>
              </a:buClr>
              <a:buFont typeface="Courier New" panose="02070309020205020404" pitchFamily="49" charset="0"/>
              <a:buChar char="o"/>
              <a:defRPr sz="1400">
                <a:solidFill>
                  <a:schemeClr val="tx1">
                    <a:lumMod val="75000"/>
                    <a:lumOff val="25000"/>
                  </a:schemeClr>
                </a:solidFill>
                <a:latin typeface="+mj-lt"/>
                <a:ea typeface="Open Sans" panose="020B0606030504020204" pitchFamily="34" charset="0"/>
                <a:cs typeface="Open Sans" panose="020B0606030504020204" pitchFamily="34" charset="0"/>
              </a:defRPr>
            </a:lvl3pPr>
            <a:lvl4pPr marL="1255713" indent="-179388">
              <a:buClr>
                <a:srgbClr val="ED9B33"/>
              </a:buClr>
              <a:buFont typeface="Open Sans" panose="020B0606030504020204" pitchFamily="34" charset="0"/>
              <a:buChar char="›"/>
              <a:defRPr sz="1200">
                <a:solidFill>
                  <a:schemeClr val="tx1">
                    <a:lumMod val="75000"/>
                    <a:lumOff val="25000"/>
                  </a:schemeClr>
                </a:solidFill>
                <a:latin typeface="+mj-lt"/>
                <a:ea typeface="Open Sans" panose="020B0606030504020204" pitchFamily="34" charset="0"/>
                <a:cs typeface="Open Sans" panose="020B0606030504020204" pitchFamily="34" charset="0"/>
              </a:defRPr>
            </a:lvl4pPr>
            <a:lvl5pPr marL="2000250" indent="-171450">
              <a:buClr>
                <a:srgbClr val="ED9B33"/>
              </a:buClr>
              <a:buFont typeface="Open Sans" panose="020B0606030504020204" pitchFamily="34" charset="0"/>
              <a:buChar char="»"/>
              <a:defRPr sz="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noProof="0" dirty="0" smtClean="0"/>
              <a:t>Click here to add text</a:t>
            </a:r>
          </a:p>
          <a:p>
            <a:pPr lvl="1"/>
            <a:r>
              <a:rPr lang="en-GB" noProof="0" dirty="0" smtClean="0"/>
              <a:t>Level 1</a:t>
            </a:r>
          </a:p>
          <a:p>
            <a:pPr lvl="2"/>
            <a:r>
              <a:rPr lang="en-GB" noProof="0" dirty="0" smtClean="0"/>
              <a:t>Level 2</a:t>
            </a:r>
          </a:p>
          <a:p>
            <a:pPr lvl="3"/>
            <a:r>
              <a:rPr lang="en-GB" noProof="0" dirty="0" smtClean="0"/>
              <a:t>Level 3</a:t>
            </a:r>
          </a:p>
        </p:txBody>
      </p:sp>
      <p:pic>
        <p:nvPicPr>
          <p:cNvPr id="9" name="Obraz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4350" y="189142"/>
            <a:ext cx="934293" cy="23199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raportada">
    <p:spTree>
      <p:nvGrpSpPr>
        <p:cNvPr id="1" name=""/>
        <p:cNvGrpSpPr/>
        <p:nvPr/>
      </p:nvGrpSpPr>
      <p:grpSpPr>
        <a:xfrm>
          <a:off x="0" y="0"/>
          <a:ext cx="0" cy="0"/>
          <a:chOff x="0" y="0"/>
          <a:chExt cx="0" cy="0"/>
        </a:xfrm>
      </p:grpSpPr>
      <p:pic>
        <p:nvPicPr>
          <p:cNvPr id="2" name="Irudia 1"/>
          <p:cNvPicPr>
            <a:picLocks noChangeAspect="1"/>
          </p:cNvPicPr>
          <p:nvPr userDrawn="1"/>
        </p:nvPicPr>
        <p:blipFill rotWithShape="1">
          <a:blip r:embed="rId2" cstate="print">
            <a:extLst>
              <a:ext uri="{28A0092B-C50C-407E-A947-70E740481C1C}">
                <a14:useLocalDpi xmlns:a14="http://schemas.microsoft.com/office/drawing/2010/main" val="0"/>
              </a:ext>
            </a:extLst>
          </a:blip>
          <a:srcRect t="1911"/>
          <a:stretch/>
        </p:blipFill>
        <p:spPr>
          <a:xfrm>
            <a:off x="0" y="0"/>
            <a:ext cx="12192000" cy="6873280"/>
          </a:xfrm>
          <a:prstGeom prst="rect">
            <a:avLst/>
          </a:prstGeom>
        </p:spPr>
      </p:pic>
      <p:sp>
        <p:nvSpPr>
          <p:cNvPr id="11" name="10 Rectángulo"/>
          <p:cNvSpPr/>
          <p:nvPr userDrawn="1"/>
        </p:nvSpPr>
        <p:spPr>
          <a:xfrm>
            <a:off x="1619219" y="642918"/>
            <a:ext cx="8858312" cy="10001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7" name="Testuaren leku-marka 3"/>
          <p:cNvSpPr>
            <a:spLocks noGrp="1"/>
          </p:cNvSpPr>
          <p:nvPr>
            <p:ph type="body" sz="quarter" idx="10" hasCustomPrompt="1"/>
          </p:nvPr>
        </p:nvSpPr>
        <p:spPr>
          <a:xfrm rot="10800000" flipV="1">
            <a:off x="0" y="6480210"/>
            <a:ext cx="4079776" cy="377791"/>
          </a:xfrm>
          <a:prstGeom prst="rect">
            <a:avLst/>
          </a:prstGeom>
        </p:spPr>
        <p:txBody>
          <a:bodyPr/>
          <a:lstStyle>
            <a:lvl1pPr marL="0" indent="0">
              <a:buNone/>
              <a:defRPr sz="2000" b="1" baseline="0">
                <a:solidFill>
                  <a:schemeClr val="bg1"/>
                </a:solidFill>
                <a:latin typeface="+mn-lt"/>
                <a:ea typeface="Open Sans" panose="020B0606030504020204" pitchFamily="34" charset="0"/>
                <a:cs typeface="Open Sans" panose="020B0606030504020204" pitchFamily="34" charset="0"/>
              </a:defRPr>
            </a:lvl1pPr>
          </a:lstStyle>
          <a:p>
            <a:pPr lvl="0"/>
            <a:r>
              <a:rPr lang="eu-ES" sz="1600" b="0" dirty="0" smtClean="0"/>
              <a:t>Haga </a:t>
            </a:r>
            <a:r>
              <a:rPr lang="eu-ES" sz="1600" b="0" dirty="0" err="1" smtClean="0"/>
              <a:t>clic</a:t>
            </a:r>
            <a:r>
              <a:rPr lang="eu-ES" sz="1600" b="0" dirty="0" smtClean="0"/>
              <a:t> para </a:t>
            </a:r>
            <a:r>
              <a:rPr lang="eu-ES" sz="1600" b="0" dirty="0" err="1" smtClean="0"/>
              <a:t>agregar</a:t>
            </a:r>
            <a:r>
              <a:rPr lang="eu-ES" sz="1600" b="0" dirty="0" smtClean="0"/>
              <a:t> su web</a:t>
            </a:r>
          </a:p>
        </p:txBody>
      </p:sp>
      <p:pic>
        <p:nvPicPr>
          <p:cNvPr id="12" name="Irudia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07768" y="1052736"/>
            <a:ext cx="2509724" cy="778605"/>
          </a:xfrm>
          <a:prstGeom prst="rect">
            <a:avLst/>
          </a:prstGeom>
        </p:spPr>
      </p:pic>
      <p:pic>
        <p:nvPicPr>
          <p:cNvPr id="8" name="Obraz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4350" y="189142"/>
            <a:ext cx="934293" cy="23199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Układ niestandardowy">
    <p:spTree>
      <p:nvGrpSpPr>
        <p:cNvPr id="1" name=""/>
        <p:cNvGrpSpPr/>
        <p:nvPr/>
      </p:nvGrpSpPr>
      <p:grpSpPr>
        <a:xfrm>
          <a:off x="0" y="0"/>
          <a:ext cx="0" cy="0"/>
          <a:chOff x="0" y="0"/>
          <a:chExt cx="0" cy="0"/>
        </a:xfrm>
      </p:grpSpPr>
      <p:pic>
        <p:nvPicPr>
          <p:cNvPr id="40" name="Irudia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964390" y="3312673"/>
            <a:ext cx="4210783" cy="1772511"/>
          </a:xfrm>
          <a:prstGeom prst="rect">
            <a:avLst/>
          </a:prstGeom>
          <a:ln>
            <a:noFill/>
          </a:ln>
          <a:effectLst>
            <a:outerShdw blurRad="190500" algn="tl" rotWithShape="0">
              <a:srgbClr val="000000">
                <a:alpha val="70000"/>
              </a:srgbClr>
            </a:outerShdw>
          </a:effectLst>
        </p:spPr>
      </p:pic>
      <p:pic>
        <p:nvPicPr>
          <p:cNvPr id="37" name="Obraz 3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703361"/>
            <a:ext cx="4207256" cy="1609312"/>
          </a:xfrm>
          <a:prstGeom prst="rect">
            <a:avLst/>
          </a:prstGeom>
          <a:ln>
            <a:noFill/>
          </a:ln>
          <a:effectLst>
            <a:outerShdw blurRad="190500" algn="tl" rotWithShape="0">
              <a:srgbClr val="000000">
                <a:alpha val="70000"/>
              </a:srgbClr>
            </a:outerShdw>
          </a:effectLst>
        </p:spPr>
      </p:pic>
      <p:pic>
        <p:nvPicPr>
          <p:cNvPr id="30" name="Obraz 29"/>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2" y="1"/>
            <a:ext cx="4227191" cy="1691596"/>
          </a:xfrm>
          <a:prstGeom prst="rect">
            <a:avLst/>
          </a:prstGeom>
          <a:ln>
            <a:noFill/>
          </a:ln>
          <a:effectLst>
            <a:outerShdw blurRad="190500" algn="tl" rotWithShape="0">
              <a:srgbClr val="000000">
                <a:alpha val="70000"/>
              </a:srgbClr>
            </a:outerShdw>
          </a:effectLst>
        </p:spPr>
      </p:pic>
      <p:pic>
        <p:nvPicPr>
          <p:cNvPr id="35" name="Obraz 34"/>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7964390" y="-4467"/>
            <a:ext cx="4219541" cy="1696064"/>
          </a:xfrm>
          <a:prstGeom prst="rect">
            <a:avLst/>
          </a:prstGeom>
          <a:ln>
            <a:noFill/>
          </a:ln>
          <a:effectLst>
            <a:outerShdw blurRad="190500" algn="tl" rotWithShape="0">
              <a:srgbClr val="000000">
                <a:alpha val="70000"/>
              </a:srgbClr>
            </a:outerShdw>
          </a:effectLst>
        </p:spPr>
      </p:pic>
      <p:pic>
        <p:nvPicPr>
          <p:cNvPr id="41" name="Obraz 40"/>
          <p:cNvPicPr>
            <a:picLocks noChangeAspect="1"/>
          </p:cNvPicPr>
          <p:nvPr userDrawn="1"/>
        </p:nvPicPr>
        <p:blipFill rotWithShape="1">
          <a:blip r:embed="rId6" cstate="hqprint">
            <a:extLst>
              <a:ext uri="{28A0092B-C50C-407E-A947-70E740481C1C}">
                <a14:useLocalDpi xmlns:a14="http://schemas.microsoft.com/office/drawing/2010/main"/>
              </a:ext>
            </a:extLst>
          </a:blip>
          <a:srcRect/>
          <a:stretch/>
        </p:blipFill>
        <p:spPr>
          <a:xfrm>
            <a:off x="-4525" y="3312674"/>
            <a:ext cx="4211781" cy="1772511"/>
          </a:xfrm>
          <a:prstGeom prst="rect">
            <a:avLst/>
          </a:prstGeom>
          <a:ln>
            <a:noFill/>
          </a:ln>
          <a:effectLst>
            <a:outerShdw blurRad="190500" algn="tl" rotWithShape="0">
              <a:srgbClr val="000000">
                <a:alpha val="70000"/>
              </a:srgbClr>
            </a:outerShdw>
          </a:effectLst>
        </p:spPr>
      </p:pic>
      <p:pic>
        <p:nvPicPr>
          <p:cNvPr id="42" name="Obraz 4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964390" y="1720330"/>
            <a:ext cx="4210783" cy="1592344"/>
          </a:xfrm>
          <a:prstGeom prst="rect">
            <a:avLst/>
          </a:prstGeom>
          <a:ln>
            <a:noFill/>
          </a:ln>
          <a:effectLst>
            <a:outerShdw blurRad="190500" algn="tl" rotWithShape="0">
              <a:srgbClr val="000000">
                <a:alpha val="70000"/>
              </a:srgbClr>
            </a:outerShdw>
          </a:effectLst>
        </p:spPr>
      </p:pic>
      <p:pic>
        <p:nvPicPr>
          <p:cNvPr id="3" name="Obraz 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0" y="5085185"/>
            <a:ext cx="4207256" cy="1772511"/>
          </a:xfrm>
          <a:prstGeom prst="rect">
            <a:avLst/>
          </a:prstGeom>
        </p:spPr>
      </p:pic>
      <p:pic>
        <p:nvPicPr>
          <p:cNvPr id="5" name="Obraz 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960139" y="5085183"/>
            <a:ext cx="4223792" cy="1772512"/>
          </a:xfrm>
          <a:prstGeom prst="rect">
            <a:avLst/>
          </a:prstGeom>
        </p:spPr>
      </p:pic>
      <p:pic>
        <p:nvPicPr>
          <p:cNvPr id="11" name="Obraz 1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5033893" y="2000256"/>
            <a:ext cx="2029940" cy="504056"/>
          </a:xfrm>
          <a:prstGeom prst="rect">
            <a:avLst/>
          </a:prstGeom>
        </p:spPr>
      </p:pic>
    </p:spTree>
    <p:extLst>
      <p:ext uri="{BB962C8B-B14F-4D97-AF65-F5344CB8AC3E}">
        <p14:creationId xmlns:p14="http://schemas.microsoft.com/office/powerpoint/2010/main" val="39950602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Interior texto subtítulo dos columnas 2">
    <p:spTree>
      <p:nvGrpSpPr>
        <p:cNvPr id="1" name=""/>
        <p:cNvGrpSpPr/>
        <p:nvPr/>
      </p:nvGrpSpPr>
      <p:grpSpPr>
        <a:xfrm>
          <a:off x="0" y="0"/>
          <a:ext cx="0" cy="0"/>
          <a:chOff x="0" y="0"/>
          <a:chExt cx="0" cy="0"/>
        </a:xfrm>
      </p:grpSpPr>
      <p:pic>
        <p:nvPicPr>
          <p:cNvPr id="2" name="Obraz 1"/>
          <p:cNvPicPr>
            <a:picLocks noChangeAspect="1"/>
          </p:cNvPicPr>
          <p:nvPr userDrawn="1"/>
        </p:nvPicPr>
        <p:blipFill rotWithShape="1">
          <a:blip r:embed="rId2" cstate="print">
            <a:extLst>
              <a:ext uri="{28A0092B-C50C-407E-A947-70E740481C1C}">
                <a14:useLocalDpi xmlns:a14="http://schemas.microsoft.com/office/drawing/2010/main" val="0"/>
              </a:ext>
            </a:extLst>
          </a:blip>
          <a:srcRect l="18889" t="54118" r="12600" b="23529"/>
          <a:stretch/>
        </p:blipFill>
        <p:spPr>
          <a:xfrm rot="16200000">
            <a:off x="-2230896" y="2851584"/>
            <a:ext cx="6237312" cy="1775520"/>
          </a:xfrm>
          <a:prstGeom prst="rect">
            <a:avLst/>
          </a:prstGeom>
        </p:spPr>
      </p:pic>
      <p:sp>
        <p:nvSpPr>
          <p:cNvPr id="4" name="2 Marcador de número de diapositiva"/>
          <p:cNvSpPr>
            <a:spLocks noGrp="1"/>
          </p:cNvSpPr>
          <p:nvPr>
            <p:ph type="sldNum" sz="quarter" idx="4"/>
          </p:nvPr>
        </p:nvSpPr>
        <p:spPr>
          <a:xfrm>
            <a:off x="8966240" y="6565946"/>
            <a:ext cx="2844800" cy="220641"/>
          </a:xfrm>
          <a:prstGeom prst="rect">
            <a:avLst/>
          </a:prstGeom>
        </p:spPr>
        <p:txBody>
          <a:bodyPr vert="horz" lIns="91440" tIns="45720" rIns="91440" bIns="45720" rtlCol="0" anchor="ctr"/>
          <a:lstStyle>
            <a:lvl1pPr algn="r">
              <a:defRPr sz="1200">
                <a:solidFill>
                  <a:schemeClr val="tx1">
                    <a:tint val="75000"/>
                  </a:schemeClr>
                </a:solidFill>
              </a:defRPr>
            </a:lvl1pPr>
          </a:lstStyle>
          <a:p>
            <a:fld id="{7F4E4EF8-BF11-48BA-8607-445ED92DE416}" type="slidenum">
              <a:rPr lang="es-ES" smtClean="0"/>
              <a:pPr/>
              <a:t>‹#›</a:t>
            </a:fld>
            <a:endParaRPr lang="es-ES"/>
          </a:p>
        </p:txBody>
      </p:sp>
      <p:sp>
        <p:nvSpPr>
          <p:cNvPr id="6" name="17 Rectángulo"/>
          <p:cNvSpPr/>
          <p:nvPr userDrawn="1"/>
        </p:nvSpPr>
        <p:spPr>
          <a:xfrm>
            <a:off x="11948165" y="0"/>
            <a:ext cx="240000" cy="6876000"/>
          </a:xfrm>
          <a:prstGeom prst="rect">
            <a:avLst/>
          </a:prstGeom>
          <a:solidFill>
            <a:srgbClr val="ED9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dirty="0">
              <a:ln>
                <a:noFill/>
              </a:ln>
              <a:solidFill>
                <a:srgbClr val="BFBFBF"/>
              </a:solidFill>
            </a:endParaRPr>
          </a:p>
        </p:txBody>
      </p:sp>
      <p:sp>
        <p:nvSpPr>
          <p:cNvPr id="14" name="18 Marcador de título"/>
          <p:cNvSpPr>
            <a:spLocks noGrp="1"/>
          </p:cNvSpPr>
          <p:nvPr>
            <p:ph type="title" hasCustomPrompt="1"/>
          </p:nvPr>
        </p:nvSpPr>
        <p:spPr>
          <a:xfrm>
            <a:off x="2083816" y="687829"/>
            <a:ext cx="9727264" cy="571504"/>
          </a:xfrm>
          <a:prstGeom prst="rect">
            <a:avLst/>
          </a:prstGeom>
        </p:spPr>
        <p:txBody>
          <a:bodyPr vert="horz" lIns="91440" tIns="45720" rIns="91440" bIns="45720" rtlCol="0" anchor="ctr">
            <a:noAutofit/>
          </a:bodyPr>
          <a:lstStyle>
            <a:lvl1pPr>
              <a:defRPr sz="2400" b="1" baseline="0">
                <a:solidFill>
                  <a:schemeClr val="tx1">
                    <a:lumMod val="75000"/>
                    <a:lumOff val="25000"/>
                  </a:schemeClr>
                </a:solidFill>
                <a:latin typeface="+mj-lt"/>
              </a:defRPr>
            </a:lvl1pPr>
          </a:lstStyle>
          <a:p>
            <a:r>
              <a:rPr lang="es-ES" dirty="0" err="1" smtClean="0"/>
              <a:t>Click</a:t>
            </a:r>
            <a:r>
              <a:rPr lang="es-ES" dirty="0" smtClean="0"/>
              <a:t> </a:t>
            </a:r>
            <a:r>
              <a:rPr lang="es-ES" dirty="0" err="1" smtClean="0"/>
              <a:t>here</a:t>
            </a:r>
            <a:r>
              <a:rPr lang="es-ES" dirty="0" smtClean="0"/>
              <a:t> to </a:t>
            </a:r>
            <a:r>
              <a:rPr lang="es-ES" dirty="0" err="1" smtClean="0"/>
              <a:t>add</a:t>
            </a:r>
            <a:r>
              <a:rPr lang="es-ES" dirty="0" smtClean="0"/>
              <a:t> </a:t>
            </a:r>
            <a:r>
              <a:rPr lang="es-ES" dirty="0" err="1" smtClean="0"/>
              <a:t>subtitle</a:t>
            </a:r>
            <a:endParaRPr lang="es-ES" dirty="0"/>
          </a:p>
        </p:txBody>
      </p:sp>
      <p:sp>
        <p:nvSpPr>
          <p:cNvPr id="11" name="18 Marcador de texto"/>
          <p:cNvSpPr>
            <a:spLocks noGrp="1"/>
          </p:cNvSpPr>
          <p:nvPr>
            <p:ph type="body" sz="quarter" idx="19" hasCustomPrompt="1"/>
          </p:nvPr>
        </p:nvSpPr>
        <p:spPr>
          <a:xfrm>
            <a:off x="2086794" y="1439847"/>
            <a:ext cx="3703260" cy="4960800"/>
          </a:xfrm>
          <a:prstGeom prst="rect">
            <a:avLst/>
          </a:prstGeom>
          <a:ln w="19050">
            <a:noFill/>
          </a:ln>
        </p:spPr>
        <p:txBody>
          <a:bodyPr/>
          <a:lstStyle>
            <a:lvl1pPr marL="171450" indent="-171450">
              <a:spcBef>
                <a:spcPts val="600"/>
              </a:spcBef>
              <a:buClr>
                <a:srgbClr val="ED9B33"/>
              </a:buClr>
              <a:buFont typeface="Open Sans" panose="020B0606030504020204" pitchFamily="34" charset="0"/>
              <a:buChar char="I"/>
              <a:defRPr sz="1200" baseline="0">
                <a:solidFill>
                  <a:schemeClr val="tx1">
                    <a:lumMod val="75000"/>
                    <a:lumOff val="25000"/>
                  </a:schemeClr>
                </a:solidFill>
                <a:latin typeface="+mj-lt"/>
                <a:ea typeface="Open Sans" panose="020B0606030504020204" pitchFamily="34" charset="0"/>
                <a:cs typeface="Open Sans" panose="020B0606030504020204" pitchFamily="34" charset="0"/>
              </a:defRPr>
            </a:lvl1pPr>
            <a:lvl2pPr marL="533400" indent="-171450">
              <a:spcBef>
                <a:spcPts val="600"/>
              </a:spcBef>
              <a:buClr>
                <a:srgbClr val="ED9B33"/>
              </a:buClr>
              <a:buFont typeface="Symbol" panose="05050102010706020507" pitchFamily="18" charset="2"/>
              <a:buChar char=""/>
              <a:defRPr sz="1100">
                <a:solidFill>
                  <a:schemeClr val="tx1">
                    <a:lumMod val="75000"/>
                    <a:lumOff val="25000"/>
                  </a:schemeClr>
                </a:solidFill>
                <a:latin typeface="+mj-lt"/>
                <a:ea typeface="Open Sans" panose="020B0606030504020204" pitchFamily="34" charset="0"/>
                <a:cs typeface="Open Sans" panose="020B0606030504020204" pitchFamily="34" charset="0"/>
              </a:defRPr>
            </a:lvl2pPr>
            <a:lvl3pPr marL="896938" indent="-179388">
              <a:buClr>
                <a:srgbClr val="ED9B33"/>
              </a:buClr>
              <a:buFont typeface="Courier New" panose="02070309020205020404" pitchFamily="49" charset="0"/>
              <a:buChar char="o"/>
              <a:defRPr sz="1100">
                <a:solidFill>
                  <a:schemeClr val="tx1">
                    <a:lumMod val="75000"/>
                    <a:lumOff val="25000"/>
                  </a:schemeClr>
                </a:solidFill>
                <a:latin typeface="+mj-lt"/>
                <a:ea typeface="Open Sans" panose="020B0606030504020204" pitchFamily="34" charset="0"/>
                <a:cs typeface="Open Sans" panose="020B0606030504020204" pitchFamily="34" charset="0"/>
              </a:defRPr>
            </a:lvl3pPr>
            <a:lvl4pPr marL="1255713" indent="-179388">
              <a:buClr>
                <a:srgbClr val="ED9B33"/>
              </a:buClr>
              <a:buFont typeface="Open Sans" panose="020B0606030504020204" pitchFamily="34" charset="0"/>
              <a:buChar char="›"/>
              <a:defRPr sz="1100">
                <a:solidFill>
                  <a:schemeClr val="tx1">
                    <a:lumMod val="75000"/>
                    <a:lumOff val="25000"/>
                  </a:schemeClr>
                </a:solidFill>
                <a:latin typeface="+mj-lt"/>
                <a:ea typeface="Open Sans" panose="020B0606030504020204" pitchFamily="34" charset="0"/>
                <a:cs typeface="Open Sans" panose="020B0606030504020204" pitchFamily="34" charset="0"/>
              </a:defRPr>
            </a:lvl4pPr>
            <a:lvl5pPr marL="2000250" indent="-171450">
              <a:buClr>
                <a:srgbClr val="ED9B33"/>
              </a:buClr>
              <a:buFont typeface="Open Sans" panose="020B0606030504020204" pitchFamily="34" charset="0"/>
              <a:buChar char="»"/>
              <a:defRPr sz="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u-ES" dirty="0" err="1" smtClean="0"/>
              <a:t>Click</a:t>
            </a:r>
            <a:r>
              <a:rPr lang="eu-ES" dirty="0" smtClean="0"/>
              <a:t> </a:t>
            </a:r>
            <a:r>
              <a:rPr lang="eu-ES" dirty="0" err="1" smtClean="0"/>
              <a:t>here</a:t>
            </a:r>
            <a:r>
              <a:rPr lang="eu-ES" dirty="0" smtClean="0"/>
              <a:t> to </a:t>
            </a:r>
            <a:r>
              <a:rPr lang="eu-ES" dirty="0" err="1" smtClean="0"/>
              <a:t>add</a:t>
            </a:r>
            <a:r>
              <a:rPr lang="eu-ES" dirty="0" smtClean="0"/>
              <a:t> </a:t>
            </a:r>
            <a:r>
              <a:rPr lang="eu-ES" dirty="0" err="1" smtClean="0"/>
              <a:t>text</a:t>
            </a:r>
            <a:endParaRPr lang="eu-ES" dirty="0" smtClean="0"/>
          </a:p>
          <a:p>
            <a:pPr lvl="1"/>
            <a:r>
              <a:rPr lang="eu-ES" dirty="0" err="1" smtClean="0"/>
              <a:t>Level</a:t>
            </a:r>
            <a:r>
              <a:rPr lang="eu-ES" dirty="0" smtClean="0"/>
              <a:t> 1</a:t>
            </a:r>
          </a:p>
          <a:p>
            <a:pPr lvl="2"/>
            <a:r>
              <a:rPr lang="eu-ES" dirty="0" err="1" smtClean="0"/>
              <a:t>Level</a:t>
            </a:r>
            <a:r>
              <a:rPr lang="eu-ES" dirty="0" smtClean="0"/>
              <a:t> 2</a:t>
            </a:r>
          </a:p>
          <a:p>
            <a:pPr lvl="3"/>
            <a:r>
              <a:rPr lang="eu-ES" dirty="0" err="1" smtClean="0"/>
              <a:t>Level</a:t>
            </a:r>
            <a:r>
              <a:rPr lang="eu-ES" dirty="0" smtClean="0"/>
              <a:t> 3</a:t>
            </a:r>
          </a:p>
        </p:txBody>
      </p:sp>
      <p:sp>
        <p:nvSpPr>
          <p:cNvPr id="15" name="18 Marcador de texto"/>
          <p:cNvSpPr>
            <a:spLocks noGrp="1"/>
          </p:cNvSpPr>
          <p:nvPr>
            <p:ph type="body" sz="quarter" idx="20" hasCustomPrompt="1"/>
          </p:nvPr>
        </p:nvSpPr>
        <p:spPr>
          <a:xfrm>
            <a:off x="5927219" y="1439847"/>
            <a:ext cx="5883781" cy="4960800"/>
          </a:xfrm>
          <a:prstGeom prst="rect">
            <a:avLst/>
          </a:prstGeom>
        </p:spPr>
        <p:txBody>
          <a:bodyPr/>
          <a:lstStyle>
            <a:lvl1pPr marL="0" indent="0">
              <a:buClr>
                <a:srgbClr val="ED9B33"/>
              </a:buClr>
              <a:buFontTx/>
              <a:buNone/>
              <a:defRPr sz="1400" baseline="0">
                <a:solidFill>
                  <a:schemeClr val="tx1">
                    <a:lumMod val="75000"/>
                    <a:lumOff val="25000"/>
                  </a:schemeClr>
                </a:solidFill>
                <a:latin typeface="+mj-lt"/>
                <a:ea typeface="Open Sans" panose="020B0606030504020204" pitchFamily="34" charset="0"/>
                <a:cs typeface="Open Sans" panose="020B0606030504020204" pitchFamily="34" charset="0"/>
              </a:defRPr>
            </a:lvl1pPr>
            <a:lvl2pPr marL="361950" indent="268288">
              <a:buClr>
                <a:srgbClr val="ED9B33"/>
              </a:buClr>
              <a:buFont typeface="Arial" panose="020B0604020202020204" pitchFamily="34" charset="0"/>
              <a:buChar char="•"/>
              <a:defRPr sz="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buClr>
                <a:srgbClr val="ED9B33"/>
              </a:buClr>
              <a:buFont typeface="Open Sans" panose="020B0606030504020204" pitchFamily="34" charset="0"/>
              <a:buChar char="¬"/>
              <a:defRPr sz="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buClr>
                <a:srgbClr val="ED9B33"/>
              </a:buClr>
              <a:buFont typeface="Open Sans" panose="020B0606030504020204" pitchFamily="34" charset="0"/>
              <a:buChar char="›"/>
              <a:defRPr sz="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2000250" indent="-171450">
              <a:buClr>
                <a:srgbClr val="ED9B33"/>
              </a:buClr>
              <a:buFont typeface="Open Sans" panose="020B0606030504020204" pitchFamily="34" charset="0"/>
              <a:buChar char="»"/>
              <a:defRPr sz="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u-ES" dirty="0" smtClean="0"/>
              <a:t>IMAGE</a:t>
            </a:r>
            <a:endParaRPr lang="es-ES" dirty="0"/>
          </a:p>
        </p:txBody>
      </p:sp>
      <p:cxnSp>
        <p:nvCxnSpPr>
          <p:cNvPr id="16" name="Lotura-marra zuzena 15"/>
          <p:cNvCxnSpPr/>
          <p:nvPr userDrawn="1"/>
        </p:nvCxnSpPr>
        <p:spPr>
          <a:xfrm>
            <a:off x="2061028" y="1272402"/>
            <a:ext cx="9727184" cy="0"/>
          </a:xfrm>
          <a:prstGeom prst="line">
            <a:avLst/>
          </a:prstGeom>
          <a:ln>
            <a:solidFill>
              <a:srgbClr val="ED9B33"/>
            </a:solidFill>
          </a:ln>
        </p:spPr>
        <p:style>
          <a:lnRef idx="1">
            <a:schemeClr val="accent1"/>
          </a:lnRef>
          <a:fillRef idx="0">
            <a:schemeClr val="accent1"/>
          </a:fillRef>
          <a:effectRef idx="0">
            <a:schemeClr val="accent1"/>
          </a:effectRef>
          <a:fontRef idx="minor">
            <a:schemeClr val="tx1"/>
          </a:fontRef>
        </p:style>
      </p:cxnSp>
      <p:sp>
        <p:nvSpPr>
          <p:cNvPr id="22" name="Testuaren leku-marka 15"/>
          <p:cNvSpPr>
            <a:spLocks noGrp="1"/>
          </p:cNvSpPr>
          <p:nvPr>
            <p:ph type="body" sz="quarter" idx="21" hasCustomPrompt="1"/>
          </p:nvPr>
        </p:nvSpPr>
        <p:spPr>
          <a:xfrm rot="16200000">
            <a:off x="-1957661" y="3271387"/>
            <a:ext cx="5707105" cy="981773"/>
          </a:xfrm>
          <a:prstGeom prst="rect">
            <a:avLst/>
          </a:prstGeom>
          <a:solidFill>
            <a:schemeClr val="bg1">
              <a:alpha val="70000"/>
            </a:schemeClr>
          </a:solidFill>
          <a:ln>
            <a:noFill/>
          </a:ln>
        </p:spPr>
        <p:style>
          <a:lnRef idx="0">
            <a:scrgbClr r="0" g="0" b="0"/>
          </a:lnRef>
          <a:fillRef idx="0">
            <a:scrgbClr r="0" g="0" b="0"/>
          </a:fillRef>
          <a:effectRef idx="0">
            <a:scrgbClr r="0" g="0" b="0"/>
          </a:effectRef>
          <a:fontRef idx="minor">
            <a:schemeClr val="lt1"/>
          </a:fontRef>
        </p:style>
        <p:txBody>
          <a:bodyPr anchor="ctr"/>
          <a:lstStyle>
            <a:lvl1pPr marL="0" indent="0">
              <a:buNone/>
              <a:defRPr sz="2400" b="1">
                <a:ln>
                  <a:solidFill>
                    <a:schemeClr val="tx1">
                      <a:lumMod val="75000"/>
                      <a:lumOff val="25000"/>
                    </a:schemeClr>
                  </a:solidFill>
                </a:ln>
                <a:solidFill>
                  <a:schemeClr val="tx1">
                    <a:lumMod val="75000"/>
                    <a:lumOff val="25000"/>
                  </a:schemeClr>
                </a:solidFill>
                <a:latin typeface="+mj-lt"/>
              </a:defRPr>
            </a:lvl1pPr>
          </a:lstStyle>
          <a:p>
            <a:pPr lvl="0"/>
            <a:r>
              <a:rPr lang="eu-ES" dirty="0" smtClean="0"/>
              <a:t>SECTION</a:t>
            </a:r>
          </a:p>
        </p:txBody>
      </p:sp>
      <p:sp>
        <p:nvSpPr>
          <p:cNvPr id="20" name="38 Marcador de texto"/>
          <p:cNvSpPr>
            <a:spLocks noGrp="1"/>
          </p:cNvSpPr>
          <p:nvPr>
            <p:ph type="body" sz="quarter" idx="11" hasCustomPrompt="1"/>
          </p:nvPr>
        </p:nvSpPr>
        <p:spPr>
          <a:xfrm>
            <a:off x="-2013701" y="620688"/>
            <a:ext cx="3456384" cy="2185158"/>
          </a:xfrm>
          <a:prstGeom prst="rect">
            <a:avLst/>
          </a:prstGeom>
        </p:spPr>
        <p:txBody>
          <a:bodyPr/>
          <a:lstStyle>
            <a:lvl1pPr algn="r">
              <a:buNone/>
              <a:defRPr sz="10000" b="1" baseline="0">
                <a:ln w="38100">
                  <a:solidFill>
                    <a:srgbClr val="F7A600"/>
                  </a:solidFill>
                </a:ln>
                <a:noFill/>
                <a:latin typeface="+mn-lt"/>
              </a:defRPr>
            </a:lvl1pPr>
          </a:lstStyle>
          <a:p>
            <a:pPr lvl="0"/>
            <a:r>
              <a:rPr lang="es-ES" dirty="0" smtClean="0"/>
              <a:t>0</a:t>
            </a:r>
            <a:endParaRPr lang="es-ES" dirty="0"/>
          </a:p>
        </p:txBody>
      </p:sp>
      <p:pic>
        <p:nvPicPr>
          <p:cNvPr id="17" name="Obraz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4350" y="189142"/>
            <a:ext cx="934293" cy="231995"/>
          </a:xfrm>
          <a:prstGeom prst="rect">
            <a:avLst/>
          </a:prstGeom>
        </p:spPr>
      </p:pic>
      <p:pic>
        <p:nvPicPr>
          <p:cNvPr id="18" name="Irudia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68745" y="190050"/>
            <a:ext cx="1483419" cy="269855"/>
          </a:xfrm>
          <a:prstGeom prst="rect">
            <a:avLst/>
          </a:prstGeom>
        </p:spPr>
      </p:pic>
    </p:spTree>
    <p:extLst>
      <p:ext uri="{BB962C8B-B14F-4D97-AF65-F5344CB8AC3E}">
        <p14:creationId xmlns:p14="http://schemas.microsoft.com/office/powerpoint/2010/main" val="464950255"/>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7_Índice">
    <p:spTree>
      <p:nvGrpSpPr>
        <p:cNvPr id="1" name=""/>
        <p:cNvGrpSpPr/>
        <p:nvPr/>
      </p:nvGrpSpPr>
      <p:grpSpPr>
        <a:xfrm>
          <a:off x="0" y="0"/>
          <a:ext cx="0" cy="0"/>
          <a:chOff x="0" y="0"/>
          <a:chExt cx="0" cy="0"/>
        </a:xfrm>
      </p:grpSpPr>
      <p:pic>
        <p:nvPicPr>
          <p:cNvPr id="5" name="Obraz 4"/>
          <p:cNvPicPr>
            <a:picLocks noChangeAspect="1"/>
          </p:cNvPicPr>
          <p:nvPr userDrawn="1"/>
        </p:nvPicPr>
        <p:blipFill rotWithShape="1">
          <a:blip r:embed="rId2" cstate="print">
            <a:extLst>
              <a:ext uri="{28A0092B-C50C-407E-A947-70E740481C1C}">
                <a14:useLocalDpi xmlns:a14="http://schemas.microsoft.com/office/drawing/2010/main" val="0"/>
              </a:ext>
            </a:extLst>
          </a:blip>
          <a:srcRect l="84260" t="-1865" r="778" b="12260"/>
          <a:stretch/>
        </p:blipFill>
        <p:spPr>
          <a:xfrm>
            <a:off x="0" y="467583"/>
            <a:ext cx="1775520" cy="6375611"/>
          </a:xfrm>
          <a:prstGeom prst="rect">
            <a:avLst/>
          </a:prstGeom>
        </p:spPr>
      </p:pic>
      <p:sp>
        <p:nvSpPr>
          <p:cNvPr id="12" name="17 Rectángulo"/>
          <p:cNvSpPr/>
          <p:nvPr userDrawn="1"/>
        </p:nvSpPr>
        <p:spPr>
          <a:xfrm>
            <a:off x="11948165" y="0"/>
            <a:ext cx="240000" cy="6876000"/>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dirty="0">
              <a:ln>
                <a:noFill/>
              </a:ln>
              <a:solidFill>
                <a:srgbClr val="BFBFBF"/>
              </a:solidFill>
            </a:endParaRPr>
          </a:p>
        </p:txBody>
      </p:sp>
      <p:sp>
        <p:nvSpPr>
          <p:cNvPr id="13" name="18 Marcador de texto"/>
          <p:cNvSpPr>
            <a:spLocks noGrp="1"/>
          </p:cNvSpPr>
          <p:nvPr>
            <p:ph type="body" sz="quarter" idx="19" hasCustomPrompt="1"/>
          </p:nvPr>
        </p:nvSpPr>
        <p:spPr>
          <a:xfrm>
            <a:off x="2083816" y="623888"/>
            <a:ext cx="9727184" cy="5800144"/>
          </a:xfrm>
          <a:prstGeom prst="rect">
            <a:avLst/>
          </a:prstGeom>
        </p:spPr>
        <p:txBody>
          <a:bodyPr/>
          <a:lstStyle>
            <a:lvl1pPr marL="228600" indent="-228600">
              <a:lnSpc>
                <a:spcPct val="100000"/>
              </a:lnSpc>
              <a:spcAft>
                <a:spcPts val="600"/>
              </a:spcAft>
              <a:buClr>
                <a:srgbClr val="ED9B33"/>
              </a:buClr>
              <a:buFont typeface="+mj-lt"/>
              <a:buAutoNum type="arabicPeriod"/>
              <a:defRPr sz="1200" baseline="0">
                <a:solidFill>
                  <a:schemeClr val="tx1">
                    <a:lumMod val="75000"/>
                    <a:lumOff val="25000"/>
                  </a:schemeClr>
                </a:solidFill>
                <a:latin typeface="+mn-lt"/>
                <a:ea typeface="Open Sans" panose="020B0606030504020204" pitchFamily="34" charset="0"/>
                <a:cs typeface="Open Sans" panose="020B0606030504020204" pitchFamily="34" charset="0"/>
              </a:defRPr>
            </a:lvl1pPr>
            <a:lvl2pPr marL="361950" indent="176213">
              <a:lnSpc>
                <a:spcPct val="100000"/>
              </a:lnSpc>
              <a:buClr>
                <a:srgbClr val="ED9B33"/>
              </a:buClr>
              <a:buFont typeface="Symbol" panose="05050102010706020507" pitchFamily="18" charset="2"/>
              <a:buChar char="·"/>
              <a:defRPr sz="1100" baseline="0">
                <a:solidFill>
                  <a:schemeClr val="tx1">
                    <a:lumMod val="75000"/>
                    <a:lumOff val="25000"/>
                  </a:schemeClr>
                </a:solidFill>
                <a:latin typeface="+mn-lt"/>
                <a:ea typeface="Open Sans" panose="020B0606030504020204" pitchFamily="34" charset="0"/>
                <a:cs typeface="Open Sans" panose="020B0606030504020204" pitchFamily="34" charset="0"/>
              </a:defRPr>
            </a:lvl2pPr>
            <a:lvl3pPr marL="896938" indent="-179388">
              <a:lnSpc>
                <a:spcPct val="100000"/>
              </a:lnSpc>
              <a:buClr>
                <a:srgbClr val="ED9B33"/>
              </a:buClr>
              <a:buFont typeface="Courier New" panose="02070309020205020404" pitchFamily="49" charset="0"/>
              <a:buChar char="o"/>
              <a:defRPr sz="1100">
                <a:solidFill>
                  <a:schemeClr val="tx1">
                    <a:lumMod val="75000"/>
                    <a:lumOff val="25000"/>
                  </a:schemeClr>
                </a:solidFill>
                <a:latin typeface="+mn-lt"/>
                <a:ea typeface="Open Sans" panose="020B0606030504020204" pitchFamily="34" charset="0"/>
                <a:cs typeface="Open Sans" panose="020B0606030504020204" pitchFamily="34" charset="0"/>
              </a:defRPr>
            </a:lvl3pPr>
            <a:lvl4pPr marL="1255713" indent="-179388">
              <a:lnSpc>
                <a:spcPct val="100000"/>
              </a:lnSpc>
              <a:buClr>
                <a:srgbClr val="ED9B33"/>
              </a:buClr>
              <a:buFont typeface="Open Sans" panose="020B0606030504020204" pitchFamily="34" charset="0"/>
              <a:buChar char="›"/>
              <a:defRPr sz="1100" baseline="0">
                <a:solidFill>
                  <a:schemeClr val="tx1">
                    <a:lumMod val="75000"/>
                    <a:lumOff val="25000"/>
                  </a:schemeClr>
                </a:solidFill>
                <a:latin typeface="+mn-lt"/>
                <a:ea typeface="Open Sans" panose="020B0606030504020204" pitchFamily="34" charset="0"/>
                <a:cs typeface="Open Sans" panose="020B0606030504020204" pitchFamily="34" charset="0"/>
              </a:defRPr>
            </a:lvl4pPr>
            <a:lvl5pPr marL="2000250" indent="-171450">
              <a:buClr>
                <a:srgbClr val="ED9B33"/>
              </a:buClr>
              <a:buFont typeface="Open Sans" panose="020B0606030504020204" pitchFamily="34" charset="0"/>
              <a:buChar char="»"/>
              <a:defRPr sz="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u-ES" dirty="0" err="1" smtClean="0"/>
              <a:t>Click</a:t>
            </a:r>
            <a:r>
              <a:rPr lang="eu-ES" dirty="0" smtClean="0"/>
              <a:t> </a:t>
            </a:r>
            <a:r>
              <a:rPr lang="eu-ES" dirty="0" err="1" smtClean="0"/>
              <a:t>here</a:t>
            </a:r>
            <a:r>
              <a:rPr lang="eu-ES" dirty="0" smtClean="0"/>
              <a:t> to </a:t>
            </a:r>
            <a:r>
              <a:rPr lang="eu-ES" dirty="0" err="1" smtClean="0"/>
              <a:t>add</a:t>
            </a:r>
            <a:r>
              <a:rPr lang="eu-ES" dirty="0" smtClean="0"/>
              <a:t> </a:t>
            </a:r>
            <a:r>
              <a:rPr lang="eu-ES" dirty="0" err="1" smtClean="0"/>
              <a:t>text</a:t>
            </a:r>
            <a:endParaRPr lang="eu-ES" dirty="0" smtClean="0"/>
          </a:p>
          <a:p>
            <a:pPr lvl="1"/>
            <a:r>
              <a:rPr lang="eu-ES" dirty="0" err="1" smtClean="0"/>
              <a:t>Level</a:t>
            </a:r>
            <a:r>
              <a:rPr lang="eu-ES" dirty="0" smtClean="0"/>
              <a:t> 1</a:t>
            </a:r>
          </a:p>
          <a:p>
            <a:pPr lvl="2"/>
            <a:r>
              <a:rPr lang="eu-ES" dirty="0" err="1" smtClean="0"/>
              <a:t>Level</a:t>
            </a:r>
            <a:r>
              <a:rPr lang="eu-ES" dirty="0" smtClean="0"/>
              <a:t> 2</a:t>
            </a:r>
          </a:p>
          <a:p>
            <a:pPr lvl="3"/>
            <a:r>
              <a:rPr lang="eu-ES" dirty="0" err="1" smtClean="0"/>
              <a:t>Level</a:t>
            </a:r>
            <a:r>
              <a:rPr lang="eu-ES" dirty="0" smtClean="0"/>
              <a:t> 3</a:t>
            </a:r>
          </a:p>
          <a:p>
            <a:pPr lvl="0"/>
            <a:endParaRPr lang="es-ES" dirty="0"/>
          </a:p>
        </p:txBody>
      </p:sp>
      <p:sp>
        <p:nvSpPr>
          <p:cNvPr id="16" name="Testuaren leku-marka 15"/>
          <p:cNvSpPr>
            <a:spLocks noGrp="1"/>
          </p:cNvSpPr>
          <p:nvPr>
            <p:ph type="body" sz="quarter" idx="21" hasCustomPrompt="1"/>
          </p:nvPr>
        </p:nvSpPr>
        <p:spPr>
          <a:xfrm rot="16200000">
            <a:off x="-1957661" y="3271387"/>
            <a:ext cx="5707105" cy="981773"/>
          </a:xfrm>
          <a:prstGeom prst="rect">
            <a:avLst/>
          </a:prstGeom>
          <a:solidFill>
            <a:schemeClr val="bg1">
              <a:alpha val="70000"/>
            </a:schemeClr>
          </a:solidFill>
          <a:ln>
            <a:noFill/>
          </a:ln>
        </p:spPr>
        <p:style>
          <a:lnRef idx="0">
            <a:scrgbClr r="0" g="0" b="0"/>
          </a:lnRef>
          <a:fillRef idx="0">
            <a:scrgbClr r="0" g="0" b="0"/>
          </a:fillRef>
          <a:effectRef idx="0">
            <a:scrgbClr r="0" g="0" b="0"/>
          </a:effectRef>
          <a:fontRef idx="minor">
            <a:schemeClr val="lt1"/>
          </a:fontRef>
        </p:style>
        <p:txBody>
          <a:bodyPr anchor="ctr"/>
          <a:lstStyle>
            <a:lvl1pPr marL="0" indent="0" algn="ctr">
              <a:buNone/>
              <a:defRPr b="1">
                <a:ln>
                  <a:solidFill>
                    <a:schemeClr val="tx1">
                      <a:lumMod val="75000"/>
                      <a:lumOff val="25000"/>
                    </a:schemeClr>
                  </a:solidFill>
                </a:ln>
                <a:solidFill>
                  <a:schemeClr val="tx1">
                    <a:lumMod val="75000"/>
                    <a:lumOff val="25000"/>
                  </a:schemeClr>
                </a:solidFill>
                <a:latin typeface="+mj-lt"/>
              </a:defRPr>
            </a:lvl1pPr>
          </a:lstStyle>
          <a:p>
            <a:pPr lvl="0"/>
            <a:r>
              <a:rPr lang="pl-PL" dirty="0" smtClean="0"/>
              <a:t>AGENDA</a:t>
            </a:r>
            <a:endParaRPr lang="eu-ES" dirty="0" smtClean="0"/>
          </a:p>
        </p:txBody>
      </p:sp>
      <p:pic>
        <p:nvPicPr>
          <p:cNvPr id="9" name="Obraz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4350" y="189142"/>
            <a:ext cx="934293" cy="231995"/>
          </a:xfrm>
          <a:prstGeom prst="rect">
            <a:avLst/>
          </a:prstGeom>
        </p:spPr>
      </p:pic>
      <p:pic>
        <p:nvPicPr>
          <p:cNvPr id="11" name="Irudia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68745" y="190050"/>
            <a:ext cx="1483419" cy="269855"/>
          </a:xfrm>
          <a:prstGeom prst="rect">
            <a:avLst/>
          </a:prstGeom>
        </p:spPr>
      </p:pic>
    </p:spTree>
    <p:extLst>
      <p:ext uri="{BB962C8B-B14F-4D97-AF65-F5344CB8AC3E}">
        <p14:creationId xmlns:p14="http://schemas.microsoft.com/office/powerpoint/2010/main" val="2985327984"/>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Interior texto subtítulo">
    <p:spTree>
      <p:nvGrpSpPr>
        <p:cNvPr id="1" name=""/>
        <p:cNvGrpSpPr/>
        <p:nvPr/>
      </p:nvGrpSpPr>
      <p:grpSpPr>
        <a:xfrm>
          <a:off x="0" y="0"/>
          <a:ext cx="0" cy="0"/>
          <a:chOff x="0" y="0"/>
          <a:chExt cx="0" cy="0"/>
        </a:xfrm>
      </p:grpSpPr>
      <p:pic>
        <p:nvPicPr>
          <p:cNvPr id="2" name="Obraz 1"/>
          <p:cNvPicPr>
            <a:picLocks noChangeAspect="1"/>
          </p:cNvPicPr>
          <p:nvPr userDrawn="1"/>
        </p:nvPicPr>
        <p:blipFill rotWithShape="1">
          <a:blip r:embed="rId2" cstate="print">
            <a:extLst>
              <a:ext uri="{28A0092B-C50C-407E-A947-70E740481C1C}">
                <a14:useLocalDpi xmlns:a14="http://schemas.microsoft.com/office/drawing/2010/main" val="0"/>
              </a:ext>
            </a:extLst>
          </a:blip>
          <a:srcRect l="64573" t="-7683" r="20465" b="12736"/>
          <a:stretch/>
        </p:blipFill>
        <p:spPr>
          <a:xfrm>
            <a:off x="0" y="71297"/>
            <a:ext cx="1775520" cy="6786704"/>
          </a:xfrm>
          <a:prstGeom prst="rect">
            <a:avLst/>
          </a:prstGeom>
        </p:spPr>
      </p:pic>
      <p:sp>
        <p:nvSpPr>
          <p:cNvPr id="4" name="2 Marcador de número de diapositiva"/>
          <p:cNvSpPr>
            <a:spLocks noGrp="1"/>
          </p:cNvSpPr>
          <p:nvPr>
            <p:ph type="sldNum" sz="quarter" idx="4"/>
          </p:nvPr>
        </p:nvSpPr>
        <p:spPr>
          <a:xfrm>
            <a:off x="8966240" y="6565946"/>
            <a:ext cx="2844800" cy="220641"/>
          </a:xfrm>
          <a:prstGeom prst="rect">
            <a:avLst/>
          </a:prstGeom>
        </p:spPr>
        <p:txBody>
          <a:bodyPr vert="horz" lIns="91440" tIns="45720" rIns="91440" bIns="45720" rtlCol="0" anchor="ctr"/>
          <a:lstStyle>
            <a:lvl1pPr algn="r">
              <a:defRPr sz="1200">
                <a:solidFill>
                  <a:schemeClr val="tx1">
                    <a:tint val="75000"/>
                  </a:schemeClr>
                </a:solidFill>
              </a:defRPr>
            </a:lvl1pPr>
          </a:lstStyle>
          <a:p>
            <a:fld id="{7F4E4EF8-BF11-48BA-8607-445ED92DE416}" type="slidenum">
              <a:rPr lang="es-ES" smtClean="0"/>
              <a:pPr/>
              <a:t>‹#›</a:t>
            </a:fld>
            <a:endParaRPr lang="es-ES"/>
          </a:p>
        </p:txBody>
      </p:sp>
      <p:sp>
        <p:nvSpPr>
          <p:cNvPr id="6" name="17 Rectángulo"/>
          <p:cNvSpPr/>
          <p:nvPr userDrawn="1"/>
        </p:nvSpPr>
        <p:spPr>
          <a:xfrm>
            <a:off x="11948165" y="0"/>
            <a:ext cx="240000" cy="6876000"/>
          </a:xfrm>
          <a:prstGeom prst="rect">
            <a:avLst/>
          </a:prstGeom>
          <a:solidFill>
            <a:srgbClr val="ED9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dirty="0">
              <a:ln>
                <a:noFill/>
              </a:ln>
              <a:solidFill>
                <a:srgbClr val="BFBFBF"/>
              </a:solidFill>
            </a:endParaRPr>
          </a:p>
        </p:txBody>
      </p:sp>
      <p:sp>
        <p:nvSpPr>
          <p:cNvPr id="10" name="18 Marcador de texto"/>
          <p:cNvSpPr>
            <a:spLocks noGrp="1"/>
          </p:cNvSpPr>
          <p:nvPr>
            <p:ph type="body" sz="quarter" idx="19" hasCustomPrompt="1"/>
          </p:nvPr>
        </p:nvSpPr>
        <p:spPr>
          <a:xfrm>
            <a:off x="2083816" y="1462910"/>
            <a:ext cx="9727184" cy="4961122"/>
          </a:xfrm>
          <a:prstGeom prst="rect">
            <a:avLst/>
          </a:prstGeom>
        </p:spPr>
        <p:txBody>
          <a:bodyPr/>
          <a:lstStyle>
            <a:lvl1pPr marL="85725" indent="-85725">
              <a:lnSpc>
                <a:spcPct val="100000"/>
              </a:lnSpc>
              <a:spcAft>
                <a:spcPts val="600"/>
              </a:spcAft>
              <a:buClr>
                <a:srgbClr val="ED9B33"/>
              </a:buClr>
              <a:buFont typeface="Open Sans" panose="020B0606030504020204" pitchFamily="34" charset="0"/>
              <a:buChar char="I"/>
              <a:defRPr sz="1200" baseline="0">
                <a:solidFill>
                  <a:schemeClr val="tx1">
                    <a:lumMod val="75000"/>
                    <a:lumOff val="25000"/>
                  </a:schemeClr>
                </a:solidFill>
                <a:latin typeface="+mn-lt"/>
                <a:ea typeface="Open Sans" panose="020B0606030504020204" pitchFamily="34" charset="0"/>
                <a:cs typeface="Open Sans" panose="020B0606030504020204" pitchFamily="34" charset="0"/>
              </a:defRPr>
            </a:lvl1pPr>
            <a:lvl2pPr marL="361950" indent="176213">
              <a:lnSpc>
                <a:spcPct val="100000"/>
              </a:lnSpc>
              <a:buClr>
                <a:srgbClr val="ED9B33"/>
              </a:buClr>
              <a:buFont typeface="Symbol" panose="05050102010706020507" pitchFamily="18" charset="2"/>
              <a:buChar char="·"/>
              <a:defRPr sz="1100" baseline="0">
                <a:solidFill>
                  <a:schemeClr val="tx1">
                    <a:lumMod val="75000"/>
                    <a:lumOff val="25000"/>
                  </a:schemeClr>
                </a:solidFill>
                <a:latin typeface="+mn-lt"/>
                <a:ea typeface="Open Sans" panose="020B0606030504020204" pitchFamily="34" charset="0"/>
                <a:cs typeface="Open Sans" panose="020B0606030504020204" pitchFamily="34" charset="0"/>
              </a:defRPr>
            </a:lvl2pPr>
            <a:lvl3pPr marL="896938" indent="-179388">
              <a:lnSpc>
                <a:spcPct val="100000"/>
              </a:lnSpc>
              <a:buClr>
                <a:srgbClr val="ED9B33"/>
              </a:buClr>
              <a:buFont typeface="Courier New" panose="02070309020205020404" pitchFamily="49" charset="0"/>
              <a:buChar char="o"/>
              <a:defRPr sz="1100" baseline="0">
                <a:solidFill>
                  <a:schemeClr val="tx1">
                    <a:lumMod val="75000"/>
                    <a:lumOff val="25000"/>
                  </a:schemeClr>
                </a:solidFill>
                <a:latin typeface="+mn-lt"/>
                <a:ea typeface="Open Sans" panose="020B0606030504020204" pitchFamily="34" charset="0"/>
                <a:cs typeface="Open Sans" panose="020B0606030504020204" pitchFamily="34" charset="0"/>
              </a:defRPr>
            </a:lvl3pPr>
            <a:lvl4pPr marL="1255713" indent="-179388">
              <a:lnSpc>
                <a:spcPct val="100000"/>
              </a:lnSpc>
              <a:buClr>
                <a:srgbClr val="ED9B33"/>
              </a:buClr>
              <a:buFont typeface="Open Sans" panose="020B0606030504020204" pitchFamily="34" charset="0"/>
              <a:buChar char="›"/>
              <a:defRPr sz="1100" baseline="0">
                <a:solidFill>
                  <a:schemeClr val="tx1">
                    <a:lumMod val="75000"/>
                    <a:lumOff val="25000"/>
                  </a:schemeClr>
                </a:solidFill>
                <a:latin typeface="+mn-lt"/>
                <a:ea typeface="Open Sans" panose="020B0606030504020204" pitchFamily="34" charset="0"/>
                <a:cs typeface="Open Sans" panose="020B0606030504020204" pitchFamily="34" charset="0"/>
              </a:defRPr>
            </a:lvl4pPr>
            <a:lvl5pPr marL="2000250" indent="-171450">
              <a:buClr>
                <a:srgbClr val="ED9B33"/>
              </a:buClr>
              <a:buFont typeface="Open Sans" panose="020B0606030504020204" pitchFamily="34" charset="0"/>
              <a:buChar char="»"/>
              <a:defRPr sz="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u-ES" dirty="0" err="1" smtClean="0"/>
              <a:t>Click</a:t>
            </a:r>
            <a:r>
              <a:rPr lang="eu-ES" dirty="0" smtClean="0"/>
              <a:t> </a:t>
            </a:r>
            <a:r>
              <a:rPr lang="eu-ES" dirty="0" err="1" smtClean="0"/>
              <a:t>here</a:t>
            </a:r>
            <a:r>
              <a:rPr lang="eu-ES" dirty="0" smtClean="0"/>
              <a:t> to </a:t>
            </a:r>
            <a:r>
              <a:rPr lang="eu-ES" dirty="0" err="1" smtClean="0"/>
              <a:t>add</a:t>
            </a:r>
            <a:r>
              <a:rPr lang="eu-ES" dirty="0" smtClean="0"/>
              <a:t> </a:t>
            </a:r>
            <a:r>
              <a:rPr lang="eu-ES" dirty="0" err="1" smtClean="0"/>
              <a:t>text</a:t>
            </a:r>
            <a:endParaRPr lang="eu-ES" dirty="0" smtClean="0"/>
          </a:p>
          <a:p>
            <a:pPr lvl="1"/>
            <a:r>
              <a:rPr lang="eu-ES" dirty="0" err="1" smtClean="0"/>
              <a:t>Level</a:t>
            </a:r>
            <a:r>
              <a:rPr lang="eu-ES" dirty="0" smtClean="0"/>
              <a:t> 1</a:t>
            </a:r>
          </a:p>
          <a:p>
            <a:pPr lvl="2"/>
            <a:r>
              <a:rPr lang="eu-ES" dirty="0" err="1" smtClean="0"/>
              <a:t>Level</a:t>
            </a:r>
            <a:r>
              <a:rPr lang="eu-ES" dirty="0" smtClean="0"/>
              <a:t>  2</a:t>
            </a:r>
          </a:p>
          <a:p>
            <a:pPr lvl="3"/>
            <a:r>
              <a:rPr lang="eu-ES" dirty="0" err="1" smtClean="0"/>
              <a:t>Level</a:t>
            </a:r>
            <a:r>
              <a:rPr lang="eu-ES" dirty="0" smtClean="0"/>
              <a:t>  3</a:t>
            </a:r>
          </a:p>
          <a:p>
            <a:pPr lvl="0"/>
            <a:endParaRPr lang="es-ES" dirty="0"/>
          </a:p>
        </p:txBody>
      </p:sp>
      <p:sp>
        <p:nvSpPr>
          <p:cNvPr id="14" name="18 Marcador de título"/>
          <p:cNvSpPr>
            <a:spLocks noGrp="1"/>
          </p:cNvSpPr>
          <p:nvPr>
            <p:ph type="title" hasCustomPrompt="1"/>
          </p:nvPr>
        </p:nvSpPr>
        <p:spPr>
          <a:xfrm>
            <a:off x="2083816" y="687829"/>
            <a:ext cx="9727264" cy="571504"/>
          </a:xfrm>
          <a:prstGeom prst="rect">
            <a:avLst/>
          </a:prstGeom>
        </p:spPr>
        <p:txBody>
          <a:bodyPr vert="horz" lIns="91440" tIns="45720" rIns="91440" bIns="45720" rtlCol="0" anchor="ctr">
            <a:noAutofit/>
          </a:bodyPr>
          <a:lstStyle>
            <a:lvl1pPr>
              <a:defRPr sz="2400" b="1" baseline="0">
                <a:solidFill>
                  <a:schemeClr val="tx1">
                    <a:lumMod val="75000"/>
                    <a:lumOff val="25000"/>
                  </a:schemeClr>
                </a:solidFill>
                <a:latin typeface="+mj-lt"/>
              </a:defRPr>
            </a:lvl1pPr>
          </a:lstStyle>
          <a:p>
            <a:r>
              <a:rPr lang="es-ES" dirty="0" err="1" smtClean="0"/>
              <a:t>Click</a:t>
            </a:r>
            <a:r>
              <a:rPr lang="es-ES" dirty="0" smtClean="0"/>
              <a:t> </a:t>
            </a:r>
            <a:r>
              <a:rPr lang="es-ES" dirty="0" err="1" smtClean="0"/>
              <a:t>here</a:t>
            </a:r>
            <a:r>
              <a:rPr lang="es-ES" dirty="0" smtClean="0"/>
              <a:t> to </a:t>
            </a:r>
            <a:r>
              <a:rPr lang="es-ES" dirty="0" err="1" smtClean="0"/>
              <a:t>add</a:t>
            </a:r>
            <a:r>
              <a:rPr lang="es-ES" dirty="0" smtClean="0"/>
              <a:t> </a:t>
            </a:r>
            <a:r>
              <a:rPr lang="es-ES" dirty="0" err="1" smtClean="0"/>
              <a:t>subtitle</a:t>
            </a:r>
            <a:endParaRPr lang="es-ES" dirty="0"/>
          </a:p>
        </p:txBody>
      </p:sp>
      <p:cxnSp>
        <p:nvCxnSpPr>
          <p:cNvPr id="11" name="Lotura-marra zuzena 10"/>
          <p:cNvCxnSpPr/>
          <p:nvPr userDrawn="1"/>
        </p:nvCxnSpPr>
        <p:spPr>
          <a:xfrm>
            <a:off x="2061028" y="1272402"/>
            <a:ext cx="9727184" cy="0"/>
          </a:xfrm>
          <a:prstGeom prst="line">
            <a:avLst/>
          </a:prstGeom>
          <a:ln>
            <a:solidFill>
              <a:srgbClr val="ED9B33"/>
            </a:solidFill>
          </a:ln>
        </p:spPr>
        <p:style>
          <a:lnRef idx="1">
            <a:schemeClr val="accent1"/>
          </a:lnRef>
          <a:fillRef idx="0">
            <a:schemeClr val="accent1"/>
          </a:fillRef>
          <a:effectRef idx="0">
            <a:schemeClr val="accent1"/>
          </a:effectRef>
          <a:fontRef idx="minor">
            <a:schemeClr val="tx1"/>
          </a:fontRef>
        </p:style>
      </p:cxnSp>
      <p:sp>
        <p:nvSpPr>
          <p:cNvPr id="16" name="Testuaren leku-marka 15"/>
          <p:cNvSpPr>
            <a:spLocks noGrp="1"/>
          </p:cNvSpPr>
          <p:nvPr>
            <p:ph type="body" sz="quarter" idx="21" hasCustomPrompt="1"/>
          </p:nvPr>
        </p:nvSpPr>
        <p:spPr>
          <a:xfrm rot="16200000">
            <a:off x="-1957661" y="3271387"/>
            <a:ext cx="5707105" cy="981773"/>
          </a:xfrm>
          <a:prstGeom prst="rect">
            <a:avLst/>
          </a:prstGeom>
          <a:solidFill>
            <a:schemeClr val="bg1">
              <a:alpha val="70000"/>
            </a:schemeClr>
          </a:solidFill>
          <a:ln>
            <a:noFill/>
          </a:ln>
        </p:spPr>
        <p:style>
          <a:lnRef idx="0">
            <a:scrgbClr r="0" g="0" b="0"/>
          </a:lnRef>
          <a:fillRef idx="0">
            <a:scrgbClr r="0" g="0" b="0"/>
          </a:fillRef>
          <a:effectRef idx="0">
            <a:scrgbClr r="0" g="0" b="0"/>
          </a:effectRef>
          <a:fontRef idx="minor">
            <a:schemeClr val="lt1"/>
          </a:fontRef>
        </p:style>
        <p:txBody>
          <a:bodyPr anchor="ctr"/>
          <a:lstStyle>
            <a:lvl1pPr marL="0" indent="0">
              <a:buNone/>
              <a:defRPr sz="2400" b="1">
                <a:ln>
                  <a:solidFill>
                    <a:schemeClr val="tx1">
                      <a:lumMod val="75000"/>
                      <a:lumOff val="25000"/>
                    </a:schemeClr>
                  </a:solidFill>
                </a:ln>
                <a:solidFill>
                  <a:schemeClr val="tx1">
                    <a:lumMod val="75000"/>
                    <a:lumOff val="25000"/>
                  </a:schemeClr>
                </a:solidFill>
                <a:latin typeface="+mj-lt"/>
              </a:defRPr>
            </a:lvl1pPr>
          </a:lstStyle>
          <a:p>
            <a:pPr lvl="0"/>
            <a:r>
              <a:rPr lang="eu-ES" dirty="0" smtClean="0"/>
              <a:t>SECTION</a:t>
            </a:r>
          </a:p>
        </p:txBody>
      </p:sp>
      <p:sp>
        <p:nvSpPr>
          <p:cNvPr id="9" name="38 Marcador de texto"/>
          <p:cNvSpPr>
            <a:spLocks noGrp="1"/>
          </p:cNvSpPr>
          <p:nvPr>
            <p:ph type="body" sz="quarter" idx="11" hasCustomPrompt="1"/>
          </p:nvPr>
        </p:nvSpPr>
        <p:spPr>
          <a:xfrm>
            <a:off x="-2112912" y="687829"/>
            <a:ext cx="3456384" cy="2185158"/>
          </a:xfrm>
          <a:prstGeom prst="rect">
            <a:avLst/>
          </a:prstGeom>
        </p:spPr>
        <p:txBody>
          <a:bodyPr/>
          <a:lstStyle>
            <a:lvl1pPr algn="r">
              <a:buNone/>
              <a:defRPr sz="10000" b="1" baseline="0">
                <a:ln w="38100">
                  <a:solidFill>
                    <a:srgbClr val="F7A600"/>
                  </a:solidFill>
                </a:ln>
                <a:noFill/>
                <a:latin typeface="+mn-lt"/>
              </a:defRPr>
            </a:lvl1pPr>
          </a:lstStyle>
          <a:p>
            <a:pPr lvl="0"/>
            <a:r>
              <a:rPr lang="es-ES" dirty="0" smtClean="0"/>
              <a:t>0</a:t>
            </a:r>
            <a:endParaRPr lang="es-ES" dirty="0"/>
          </a:p>
        </p:txBody>
      </p:sp>
      <p:pic>
        <p:nvPicPr>
          <p:cNvPr id="12" name="Obraz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4350" y="189142"/>
            <a:ext cx="934293" cy="231995"/>
          </a:xfrm>
          <a:prstGeom prst="rect">
            <a:avLst/>
          </a:prstGeom>
        </p:spPr>
      </p:pic>
      <p:pic>
        <p:nvPicPr>
          <p:cNvPr id="15" name="Irudia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68745" y="190050"/>
            <a:ext cx="1483419" cy="269855"/>
          </a:xfrm>
          <a:prstGeom prst="rect">
            <a:avLst/>
          </a:prstGeom>
        </p:spPr>
      </p:pic>
    </p:spTree>
    <p:extLst>
      <p:ext uri="{BB962C8B-B14F-4D97-AF65-F5344CB8AC3E}">
        <p14:creationId xmlns:p14="http://schemas.microsoft.com/office/powerpoint/2010/main" val="257997959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Interior texto subtítulo">
    <p:spTree>
      <p:nvGrpSpPr>
        <p:cNvPr id="1" name=""/>
        <p:cNvGrpSpPr/>
        <p:nvPr/>
      </p:nvGrpSpPr>
      <p:grpSpPr>
        <a:xfrm>
          <a:off x="0" y="0"/>
          <a:ext cx="0" cy="0"/>
          <a:chOff x="0" y="0"/>
          <a:chExt cx="0" cy="0"/>
        </a:xfrm>
      </p:grpSpPr>
      <p:pic>
        <p:nvPicPr>
          <p:cNvPr id="2" name="Obraz 1"/>
          <p:cNvPicPr>
            <a:picLocks noChangeAspect="1"/>
          </p:cNvPicPr>
          <p:nvPr userDrawn="1"/>
        </p:nvPicPr>
        <p:blipFill rotWithShape="1">
          <a:blip r:embed="rId2" cstate="print">
            <a:extLst>
              <a:ext uri="{28A0092B-C50C-407E-A947-70E740481C1C}">
                <a14:useLocalDpi xmlns:a14="http://schemas.microsoft.com/office/drawing/2010/main" val="0"/>
              </a:ext>
            </a:extLst>
          </a:blip>
          <a:srcRect l="64573" t="-7683" r="20465" b="12736"/>
          <a:stretch/>
        </p:blipFill>
        <p:spPr>
          <a:xfrm>
            <a:off x="0" y="71297"/>
            <a:ext cx="1775520" cy="6786704"/>
          </a:xfrm>
          <a:prstGeom prst="rect">
            <a:avLst/>
          </a:prstGeom>
        </p:spPr>
      </p:pic>
      <p:sp>
        <p:nvSpPr>
          <p:cNvPr id="4" name="2 Marcador de número de diapositiva"/>
          <p:cNvSpPr>
            <a:spLocks noGrp="1"/>
          </p:cNvSpPr>
          <p:nvPr>
            <p:ph type="sldNum" sz="quarter" idx="4"/>
          </p:nvPr>
        </p:nvSpPr>
        <p:spPr>
          <a:xfrm>
            <a:off x="8966240" y="6565946"/>
            <a:ext cx="2844800" cy="220641"/>
          </a:xfrm>
          <a:prstGeom prst="rect">
            <a:avLst/>
          </a:prstGeom>
        </p:spPr>
        <p:txBody>
          <a:bodyPr vert="horz" lIns="91440" tIns="45720" rIns="91440" bIns="45720" rtlCol="0" anchor="ctr"/>
          <a:lstStyle>
            <a:lvl1pPr algn="r">
              <a:defRPr sz="1200">
                <a:solidFill>
                  <a:schemeClr val="tx1">
                    <a:tint val="75000"/>
                  </a:schemeClr>
                </a:solidFill>
              </a:defRPr>
            </a:lvl1pPr>
          </a:lstStyle>
          <a:p>
            <a:fld id="{7F4E4EF8-BF11-48BA-8607-445ED92DE416}" type="slidenum">
              <a:rPr lang="es-ES" smtClean="0"/>
              <a:pPr/>
              <a:t>‹#›</a:t>
            </a:fld>
            <a:endParaRPr lang="es-ES"/>
          </a:p>
        </p:txBody>
      </p:sp>
      <p:sp>
        <p:nvSpPr>
          <p:cNvPr id="6" name="17 Rectángulo"/>
          <p:cNvSpPr/>
          <p:nvPr userDrawn="1"/>
        </p:nvSpPr>
        <p:spPr>
          <a:xfrm>
            <a:off x="11948165" y="0"/>
            <a:ext cx="240000" cy="6876000"/>
          </a:xfrm>
          <a:prstGeom prst="rect">
            <a:avLst/>
          </a:prstGeom>
          <a:solidFill>
            <a:srgbClr val="ED9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dirty="0">
              <a:ln>
                <a:noFill/>
              </a:ln>
              <a:solidFill>
                <a:srgbClr val="BFBFBF"/>
              </a:solidFill>
            </a:endParaRPr>
          </a:p>
        </p:txBody>
      </p:sp>
      <p:sp>
        <p:nvSpPr>
          <p:cNvPr id="10" name="18 Marcador de texto"/>
          <p:cNvSpPr>
            <a:spLocks noGrp="1"/>
          </p:cNvSpPr>
          <p:nvPr>
            <p:ph type="body" sz="quarter" idx="19" hasCustomPrompt="1"/>
          </p:nvPr>
        </p:nvSpPr>
        <p:spPr>
          <a:xfrm>
            <a:off x="2083816" y="1462910"/>
            <a:ext cx="9727184" cy="4961122"/>
          </a:xfrm>
          <a:prstGeom prst="rect">
            <a:avLst/>
          </a:prstGeom>
        </p:spPr>
        <p:txBody>
          <a:bodyPr/>
          <a:lstStyle>
            <a:lvl1pPr marL="85725" indent="-85725">
              <a:lnSpc>
                <a:spcPct val="100000"/>
              </a:lnSpc>
              <a:spcAft>
                <a:spcPts val="600"/>
              </a:spcAft>
              <a:buClr>
                <a:srgbClr val="ED9B33"/>
              </a:buClr>
              <a:buFont typeface="Open Sans" panose="020B0606030504020204" pitchFamily="34" charset="0"/>
              <a:buChar char="I"/>
              <a:defRPr sz="1200" baseline="0">
                <a:solidFill>
                  <a:schemeClr val="tx1">
                    <a:lumMod val="75000"/>
                    <a:lumOff val="25000"/>
                  </a:schemeClr>
                </a:solidFill>
                <a:latin typeface="+mn-lt"/>
                <a:ea typeface="Open Sans" panose="020B0606030504020204" pitchFamily="34" charset="0"/>
                <a:cs typeface="Open Sans" panose="020B0606030504020204" pitchFamily="34" charset="0"/>
              </a:defRPr>
            </a:lvl1pPr>
            <a:lvl2pPr marL="361950" indent="176213">
              <a:lnSpc>
                <a:spcPct val="100000"/>
              </a:lnSpc>
              <a:buClr>
                <a:srgbClr val="ED9B33"/>
              </a:buClr>
              <a:buFont typeface="Symbol" panose="05050102010706020507" pitchFamily="18" charset="2"/>
              <a:buChar char="·"/>
              <a:defRPr sz="1100" baseline="0">
                <a:solidFill>
                  <a:schemeClr val="tx1">
                    <a:lumMod val="75000"/>
                    <a:lumOff val="25000"/>
                  </a:schemeClr>
                </a:solidFill>
                <a:latin typeface="+mn-lt"/>
                <a:ea typeface="Open Sans" panose="020B0606030504020204" pitchFamily="34" charset="0"/>
                <a:cs typeface="Open Sans" panose="020B0606030504020204" pitchFamily="34" charset="0"/>
              </a:defRPr>
            </a:lvl2pPr>
            <a:lvl3pPr marL="896938" indent="-179388">
              <a:lnSpc>
                <a:spcPct val="100000"/>
              </a:lnSpc>
              <a:buClr>
                <a:srgbClr val="ED9B33"/>
              </a:buClr>
              <a:buFont typeface="Courier New" panose="02070309020205020404" pitchFamily="49" charset="0"/>
              <a:buChar char="o"/>
              <a:defRPr sz="1100" baseline="0">
                <a:solidFill>
                  <a:schemeClr val="tx1">
                    <a:lumMod val="75000"/>
                    <a:lumOff val="25000"/>
                  </a:schemeClr>
                </a:solidFill>
                <a:latin typeface="+mn-lt"/>
                <a:ea typeface="Open Sans" panose="020B0606030504020204" pitchFamily="34" charset="0"/>
                <a:cs typeface="Open Sans" panose="020B0606030504020204" pitchFamily="34" charset="0"/>
              </a:defRPr>
            </a:lvl3pPr>
            <a:lvl4pPr marL="1255713" indent="-179388">
              <a:lnSpc>
                <a:spcPct val="100000"/>
              </a:lnSpc>
              <a:buClr>
                <a:srgbClr val="ED9B33"/>
              </a:buClr>
              <a:buFont typeface="Open Sans" panose="020B0606030504020204" pitchFamily="34" charset="0"/>
              <a:buChar char="›"/>
              <a:defRPr sz="1100" baseline="0">
                <a:solidFill>
                  <a:schemeClr val="tx1">
                    <a:lumMod val="75000"/>
                    <a:lumOff val="25000"/>
                  </a:schemeClr>
                </a:solidFill>
                <a:latin typeface="+mn-lt"/>
                <a:ea typeface="Open Sans" panose="020B0606030504020204" pitchFamily="34" charset="0"/>
                <a:cs typeface="Open Sans" panose="020B0606030504020204" pitchFamily="34" charset="0"/>
              </a:defRPr>
            </a:lvl4pPr>
            <a:lvl5pPr marL="2000250" indent="-171450">
              <a:buClr>
                <a:srgbClr val="ED9B33"/>
              </a:buClr>
              <a:buFont typeface="Open Sans" panose="020B0606030504020204" pitchFamily="34" charset="0"/>
              <a:buChar char="»"/>
              <a:defRPr sz="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u-ES" dirty="0" err="1" smtClean="0"/>
              <a:t>Click</a:t>
            </a:r>
            <a:r>
              <a:rPr lang="eu-ES" dirty="0" smtClean="0"/>
              <a:t> </a:t>
            </a:r>
            <a:r>
              <a:rPr lang="eu-ES" dirty="0" err="1" smtClean="0"/>
              <a:t>here</a:t>
            </a:r>
            <a:r>
              <a:rPr lang="eu-ES" dirty="0" smtClean="0"/>
              <a:t> to </a:t>
            </a:r>
            <a:r>
              <a:rPr lang="eu-ES" dirty="0" err="1" smtClean="0"/>
              <a:t>add</a:t>
            </a:r>
            <a:r>
              <a:rPr lang="eu-ES" dirty="0" smtClean="0"/>
              <a:t> </a:t>
            </a:r>
            <a:r>
              <a:rPr lang="eu-ES" dirty="0" err="1" smtClean="0"/>
              <a:t>text</a:t>
            </a:r>
            <a:endParaRPr lang="eu-ES" dirty="0" smtClean="0"/>
          </a:p>
          <a:p>
            <a:pPr lvl="1"/>
            <a:r>
              <a:rPr lang="eu-ES" dirty="0" err="1" smtClean="0"/>
              <a:t>Level</a:t>
            </a:r>
            <a:r>
              <a:rPr lang="eu-ES" dirty="0" smtClean="0"/>
              <a:t> 1</a:t>
            </a:r>
          </a:p>
          <a:p>
            <a:pPr lvl="2"/>
            <a:r>
              <a:rPr lang="eu-ES" dirty="0" err="1" smtClean="0"/>
              <a:t>Level</a:t>
            </a:r>
            <a:r>
              <a:rPr lang="eu-ES" dirty="0" smtClean="0"/>
              <a:t>  2</a:t>
            </a:r>
          </a:p>
          <a:p>
            <a:pPr lvl="3"/>
            <a:r>
              <a:rPr lang="eu-ES" dirty="0" err="1" smtClean="0"/>
              <a:t>Level</a:t>
            </a:r>
            <a:r>
              <a:rPr lang="eu-ES" dirty="0" smtClean="0"/>
              <a:t>  3</a:t>
            </a:r>
          </a:p>
          <a:p>
            <a:pPr lvl="0"/>
            <a:endParaRPr lang="es-ES" dirty="0"/>
          </a:p>
        </p:txBody>
      </p:sp>
      <p:sp>
        <p:nvSpPr>
          <p:cNvPr id="14" name="18 Marcador de título"/>
          <p:cNvSpPr>
            <a:spLocks noGrp="1"/>
          </p:cNvSpPr>
          <p:nvPr>
            <p:ph type="title" hasCustomPrompt="1"/>
          </p:nvPr>
        </p:nvSpPr>
        <p:spPr>
          <a:xfrm>
            <a:off x="2083816" y="687829"/>
            <a:ext cx="9727264" cy="571504"/>
          </a:xfrm>
          <a:prstGeom prst="rect">
            <a:avLst/>
          </a:prstGeom>
        </p:spPr>
        <p:txBody>
          <a:bodyPr vert="horz" lIns="91440" tIns="45720" rIns="91440" bIns="45720" rtlCol="0" anchor="ctr">
            <a:noAutofit/>
          </a:bodyPr>
          <a:lstStyle>
            <a:lvl1pPr>
              <a:defRPr sz="2400" b="1" baseline="0">
                <a:solidFill>
                  <a:schemeClr val="tx1">
                    <a:lumMod val="75000"/>
                    <a:lumOff val="25000"/>
                  </a:schemeClr>
                </a:solidFill>
                <a:latin typeface="+mj-lt"/>
              </a:defRPr>
            </a:lvl1pPr>
          </a:lstStyle>
          <a:p>
            <a:r>
              <a:rPr lang="es-ES" dirty="0" err="1" smtClean="0"/>
              <a:t>Click</a:t>
            </a:r>
            <a:r>
              <a:rPr lang="es-ES" dirty="0" smtClean="0"/>
              <a:t> </a:t>
            </a:r>
            <a:r>
              <a:rPr lang="es-ES" dirty="0" err="1" smtClean="0"/>
              <a:t>here</a:t>
            </a:r>
            <a:r>
              <a:rPr lang="es-ES" dirty="0" smtClean="0"/>
              <a:t> to </a:t>
            </a:r>
            <a:r>
              <a:rPr lang="es-ES" dirty="0" err="1" smtClean="0"/>
              <a:t>add</a:t>
            </a:r>
            <a:r>
              <a:rPr lang="es-ES" dirty="0" smtClean="0"/>
              <a:t> </a:t>
            </a:r>
            <a:r>
              <a:rPr lang="es-ES" dirty="0" err="1" smtClean="0"/>
              <a:t>subtitle</a:t>
            </a:r>
            <a:endParaRPr lang="es-ES" dirty="0"/>
          </a:p>
        </p:txBody>
      </p:sp>
      <p:cxnSp>
        <p:nvCxnSpPr>
          <p:cNvPr id="11" name="Lotura-marra zuzena 10"/>
          <p:cNvCxnSpPr/>
          <p:nvPr userDrawn="1"/>
        </p:nvCxnSpPr>
        <p:spPr>
          <a:xfrm>
            <a:off x="2061028" y="1272402"/>
            <a:ext cx="9727184" cy="0"/>
          </a:xfrm>
          <a:prstGeom prst="line">
            <a:avLst/>
          </a:prstGeom>
          <a:ln>
            <a:solidFill>
              <a:srgbClr val="ED9B33"/>
            </a:solidFill>
          </a:ln>
        </p:spPr>
        <p:style>
          <a:lnRef idx="1">
            <a:schemeClr val="accent1"/>
          </a:lnRef>
          <a:fillRef idx="0">
            <a:schemeClr val="accent1"/>
          </a:fillRef>
          <a:effectRef idx="0">
            <a:schemeClr val="accent1"/>
          </a:effectRef>
          <a:fontRef idx="minor">
            <a:schemeClr val="tx1"/>
          </a:fontRef>
        </p:style>
      </p:cxnSp>
      <p:sp>
        <p:nvSpPr>
          <p:cNvPr id="16" name="Testuaren leku-marka 15"/>
          <p:cNvSpPr>
            <a:spLocks noGrp="1"/>
          </p:cNvSpPr>
          <p:nvPr>
            <p:ph type="body" sz="quarter" idx="21" hasCustomPrompt="1"/>
          </p:nvPr>
        </p:nvSpPr>
        <p:spPr>
          <a:xfrm rot="16200000">
            <a:off x="-1957661" y="3271387"/>
            <a:ext cx="5707105" cy="981773"/>
          </a:xfrm>
          <a:prstGeom prst="rect">
            <a:avLst/>
          </a:prstGeom>
          <a:solidFill>
            <a:schemeClr val="bg1">
              <a:alpha val="70000"/>
            </a:schemeClr>
          </a:solidFill>
          <a:ln>
            <a:noFill/>
          </a:ln>
        </p:spPr>
        <p:style>
          <a:lnRef idx="0">
            <a:scrgbClr r="0" g="0" b="0"/>
          </a:lnRef>
          <a:fillRef idx="0">
            <a:scrgbClr r="0" g="0" b="0"/>
          </a:fillRef>
          <a:effectRef idx="0">
            <a:scrgbClr r="0" g="0" b="0"/>
          </a:effectRef>
          <a:fontRef idx="minor">
            <a:schemeClr val="lt1"/>
          </a:fontRef>
        </p:style>
        <p:txBody>
          <a:bodyPr anchor="ctr"/>
          <a:lstStyle>
            <a:lvl1pPr marL="0" indent="0">
              <a:buNone/>
              <a:defRPr sz="2400" b="1">
                <a:ln>
                  <a:solidFill>
                    <a:schemeClr val="tx1">
                      <a:lumMod val="75000"/>
                      <a:lumOff val="25000"/>
                    </a:schemeClr>
                  </a:solidFill>
                </a:ln>
                <a:solidFill>
                  <a:schemeClr val="tx1">
                    <a:lumMod val="75000"/>
                    <a:lumOff val="25000"/>
                  </a:schemeClr>
                </a:solidFill>
                <a:latin typeface="+mj-lt"/>
              </a:defRPr>
            </a:lvl1pPr>
          </a:lstStyle>
          <a:p>
            <a:pPr lvl="0"/>
            <a:r>
              <a:rPr lang="eu-ES" dirty="0" smtClean="0"/>
              <a:t>SECTION</a:t>
            </a:r>
          </a:p>
        </p:txBody>
      </p:sp>
      <p:sp>
        <p:nvSpPr>
          <p:cNvPr id="9" name="38 Marcador de texto"/>
          <p:cNvSpPr>
            <a:spLocks noGrp="1"/>
          </p:cNvSpPr>
          <p:nvPr>
            <p:ph type="body" sz="quarter" idx="11" hasCustomPrompt="1"/>
          </p:nvPr>
        </p:nvSpPr>
        <p:spPr>
          <a:xfrm>
            <a:off x="-2137741" y="663558"/>
            <a:ext cx="3456384" cy="2185158"/>
          </a:xfrm>
          <a:prstGeom prst="rect">
            <a:avLst/>
          </a:prstGeom>
        </p:spPr>
        <p:txBody>
          <a:bodyPr/>
          <a:lstStyle>
            <a:lvl1pPr algn="r">
              <a:buNone/>
              <a:defRPr sz="10000" b="1" baseline="0">
                <a:ln w="38100">
                  <a:solidFill>
                    <a:srgbClr val="F7A600"/>
                  </a:solidFill>
                </a:ln>
                <a:noFill/>
                <a:latin typeface="+mn-lt"/>
              </a:defRPr>
            </a:lvl1pPr>
          </a:lstStyle>
          <a:p>
            <a:pPr lvl="0"/>
            <a:r>
              <a:rPr lang="es-ES" dirty="0" smtClean="0"/>
              <a:t>0</a:t>
            </a:r>
            <a:endParaRPr lang="es-ES" dirty="0"/>
          </a:p>
        </p:txBody>
      </p:sp>
      <p:pic>
        <p:nvPicPr>
          <p:cNvPr id="12" name="Obraz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4350" y="189142"/>
            <a:ext cx="934293" cy="231995"/>
          </a:xfrm>
          <a:prstGeom prst="rect">
            <a:avLst/>
          </a:prstGeom>
        </p:spPr>
      </p:pic>
      <p:pic>
        <p:nvPicPr>
          <p:cNvPr id="15" name="Irudia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68745" y="190050"/>
            <a:ext cx="1483419" cy="269855"/>
          </a:xfrm>
          <a:prstGeom prst="rect">
            <a:avLst/>
          </a:prstGeom>
        </p:spPr>
      </p:pic>
    </p:spTree>
    <p:extLst>
      <p:ext uri="{BB962C8B-B14F-4D97-AF65-F5344CB8AC3E}">
        <p14:creationId xmlns:p14="http://schemas.microsoft.com/office/powerpoint/2010/main" val="3766280754"/>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Portada">
    <p:spTree>
      <p:nvGrpSpPr>
        <p:cNvPr id="1" name=""/>
        <p:cNvGrpSpPr/>
        <p:nvPr/>
      </p:nvGrpSpPr>
      <p:grpSpPr>
        <a:xfrm>
          <a:off x="0" y="0"/>
          <a:ext cx="0" cy="0"/>
          <a:chOff x="0" y="0"/>
          <a:chExt cx="0" cy="0"/>
        </a:xfrm>
      </p:grpSpPr>
      <p:pic>
        <p:nvPicPr>
          <p:cNvPr id="3" name="Irudia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97" y="0"/>
            <a:ext cx="12194398" cy="6858000"/>
          </a:xfrm>
          <a:prstGeom prst="rect">
            <a:avLst/>
          </a:prstGeom>
        </p:spPr>
      </p:pic>
      <p:sp>
        <p:nvSpPr>
          <p:cNvPr id="11" name="10 Rectángulo"/>
          <p:cNvSpPr/>
          <p:nvPr userDrawn="1"/>
        </p:nvSpPr>
        <p:spPr>
          <a:xfrm>
            <a:off x="1619219" y="642918"/>
            <a:ext cx="8858312" cy="10001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pic>
        <p:nvPicPr>
          <p:cNvPr id="13" name="Irudia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0376907" y="4964174"/>
            <a:ext cx="3134116" cy="570140"/>
          </a:xfrm>
          <a:prstGeom prst="rect">
            <a:avLst/>
          </a:prstGeom>
        </p:spPr>
      </p:pic>
      <p:sp>
        <p:nvSpPr>
          <p:cNvPr id="15" name="13 Marcador de texto"/>
          <p:cNvSpPr>
            <a:spLocks noGrp="1"/>
          </p:cNvSpPr>
          <p:nvPr>
            <p:ph type="body" sz="quarter" idx="10" hasCustomPrompt="1"/>
          </p:nvPr>
        </p:nvSpPr>
        <p:spPr>
          <a:xfrm>
            <a:off x="1487488" y="1855566"/>
            <a:ext cx="4320000" cy="559532"/>
          </a:xfrm>
          <a:prstGeom prst="rect">
            <a:avLst/>
          </a:prstGeom>
        </p:spPr>
        <p:txBody>
          <a:bodyPr/>
          <a:lstStyle>
            <a:lvl1pPr marL="0" marR="0" indent="0" algn="ctr" defTabSz="914400" rtl="0" eaLnBrk="1" fontAlgn="auto" latinLnBrk="0" hangingPunct="1">
              <a:lnSpc>
                <a:spcPct val="100000"/>
              </a:lnSpc>
              <a:spcBef>
                <a:spcPct val="20000"/>
              </a:spcBef>
              <a:spcAft>
                <a:spcPts val="0"/>
              </a:spcAft>
              <a:buClrTx/>
              <a:buSzTx/>
              <a:buFont typeface="Arial" pitchFamily="34" charset="0"/>
              <a:buNone/>
              <a:tabLst/>
              <a:defRPr sz="2800" b="1" baseline="0">
                <a:solidFill>
                  <a:srgbClr val="000000"/>
                </a:solidFill>
                <a:latin typeface="+mj-lt"/>
              </a:defRPr>
            </a:lvl1pPr>
          </a:lstStyle>
          <a:p>
            <a:pPr lvl="0"/>
            <a:r>
              <a:rPr lang="es-ES" dirty="0" smtClean="0"/>
              <a:t>PARA TÍTULOS LARGOS</a:t>
            </a:r>
          </a:p>
          <a:p>
            <a:pPr lvl="0"/>
            <a:endParaRPr lang="es-ES" dirty="0" smtClean="0"/>
          </a:p>
          <a:p>
            <a:pPr lvl="0"/>
            <a:endParaRPr lang="eu-ES" dirty="0" smtClean="0"/>
          </a:p>
          <a:p>
            <a:pPr lvl="0"/>
            <a:endParaRPr lang="eu-ES" dirty="0" smtClean="0"/>
          </a:p>
          <a:p>
            <a:pPr lvl="0"/>
            <a:endParaRPr lang="eu-ES" dirty="0" smtClean="0"/>
          </a:p>
          <a:p>
            <a:pPr lvl="0"/>
            <a:endParaRPr lang="es-ES" dirty="0"/>
          </a:p>
        </p:txBody>
      </p:sp>
      <p:pic>
        <p:nvPicPr>
          <p:cNvPr id="7" name="Obraz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567608" y="980728"/>
            <a:ext cx="2167807" cy="538290"/>
          </a:xfrm>
          <a:prstGeom prst="rect">
            <a:avLst/>
          </a:prstGeom>
        </p:spPr>
      </p:pic>
    </p:spTree>
    <p:extLst>
      <p:ext uri="{BB962C8B-B14F-4D97-AF65-F5344CB8AC3E}">
        <p14:creationId xmlns:p14="http://schemas.microsoft.com/office/powerpoint/2010/main" val="3036826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6_Interior texto subtítulo">
    <p:spTree>
      <p:nvGrpSpPr>
        <p:cNvPr id="1" name=""/>
        <p:cNvGrpSpPr/>
        <p:nvPr/>
      </p:nvGrpSpPr>
      <p:grpSpPr>
        <a:xfrm>
          <a:off x="0" y="0"/>
          <a:ext cx="0" cy="0"/>
          <a:chOff x="0" y="0"/>
          <a:chExt cx="0" cy="0"/>
        </a:xfrm>
      </p:grpSpPr>
      <p:pic>
        <p:nvPicPr>
          <p:cNvPr id="2" name="Obraz 1"/>
          <p:cNvPicPr>
            <a:picLocks noChangeAspect="1"/>
          </p:cNvPicPr>
          <p:nvPr userDrawn="1"/>
        </p:nvPicPr>
        <p:blipFill rotWithShape="1">
          <a:blip r:embed="rId2" cstate="print">
            <a:extLst>
              <a:ext uri="{28A0092B-C50C-407E-A947-70E740481C1C}">
                <a14:useLocalDpi xmlns:a14="http://schemas.microsoft.com/office/drawing/2010/main" val="0"/>
              </a:ext>
            </a:extLst>
          </a:blip>
          <a:srcRect l="64573" t="-7683" r="20465" b="12736"/>
          <a:stretch/>
        </p:blipFill>
        <p:spPr>
          <a:xfrm>
            <a:off x="0" y="71297"/>
            <a:ext cx="1775520" cy="6786704"/>
          </a:xfrm>
          <a:prstGeom prst="rect">
            <a:avLst/>
          </a:prstGeom>
        </p:spPr>
      </p:pic>
      <p:sp>
        <p:nvSpPr>
          <p:cNvPr id="4" name="2 Marcador de número de diapositiva"/>
          <p:cNvSpPr>
            <a:spLocks noGrp="1"/>
          </p:cNvSpPr>
          <p:nvPr>
            <p:ph type="sldNum" sz="quarter" idx="4"/>
          </p:nvPr>
        </p:nvSpPr>
        <p:spPr>
          <a:xfrm>
            <a:off x="8966240" y="6565946"/>
            <a:ext cx="2844800" cy="220641"/>
          </a:xfrm>
          <a:prstGeom prst="rect">
            <a:avLst/>
          </a:prstGeom>
        </p:spPr>
        <p:txBody>
          <a:bodyPr vert="horz" lIns="91440" tIns="45720" rIns="91440" bIns="45720" rtlCol="0" anchor="ctr"/>
          <a:lstStyle>
            <a:lvl1pPr algn="r">
              <a:defRPr sz="1200">
                <a:solidFill>
                  <a:schemeClr val="tx1">
                    <a:tint val="75000"/>
                  </a:schemeClr>
                </a:solidFill>
              </a:defRPr>
            </a:lvl1pPr>
          </a:lstStyle>
          <a:p>
            <a:fld id="{7F4E4EF8-BF11-48BA-8607-445ED92DE416}" type="slidenum">
              <a:rPr lang="es-ES" smtClean="0"/>
              <a:pPr/>
              <a:t>‹#›</a:t>
            </a:fld>
            <a:endParaRPr lang="es-ES"/>
          </a:p>
        </p:txBody>
      </p:sp>
      <p:sp>
        <p:nvSpPr>
          <p:cNvPr id="6" name="17 Rectángulo"/>
          <p:cNvSpPr/>
          <p:nvPr userDrawn="1"/>
        </p:nvSpPr>
        <p:spPr>
          <a:xfrm>
            <a:off x="11948165" y="0"/>
            <a:ext cx="240000" cy="6876000"/>
          </a:xfrm>
          <a:prstGeom prst="rect">
            <a:avLst/>
          </a:prstGeom>
          <a:solidFill>
            <a:srgbClr val="ED9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dirty="0">
              <a:ln>
                <a:noFill/>
              </a:ln>
              <a:solidFill>
                <a:srgbClr val="BFBFBF"/>
              </a:solidFill>
            </a:endParaRPr>
          </a:p>
        </p:txBody>
      </p:sp>
      <p:sp>
        <p:nvSpPr>
          <p:cNvPr id="10" name="18 Marcador de texto"/>
          <p:cNvSpPr>
            <a:spLocks noGrp="1"/>
          </p:cNvSpPr>
          <p:nvPr>
            <p:ph type="body" sz="quarter" idx="19" hasCustomPrompt="1"/>
          </p:nvPr>
        </p:nvSpPr>
        <p:spPr>
          <a:xfrm>
            <a:off x="2083816" y="1462910"/>
            <a:ext cx="9727184" cy="4961122"/>
          </a:xfrm>
          <a:prstGeom prst="rect">
            <a:avLst/>
          </a:prstGeom>
        </p:spPr>
        <p:txBody>
          <a:bodyPr/>
          <a:lstStyle>
            <a:lvl1pPr marL="85725" indent="-85725">
              <a:lnSpc>
                <a:spcPct val="100000"/>
              </a:lnSpc>
              <a:spcAft>
                <a:spcPts val="600"/>
              </a:spcAft>
              <a:buClr>
                <a:srgbClr val="ED9B33"/>
              </a:buClr>
              <a:buFont typeface="Open Sans" panose="020B0606030504020204" pitchFamily="34" charset="0"/>
              <a:buChar char="I"/>
              <a:defRPr sz="1200" baseline="0">
                <a:solidFill>
                  <a:schemeClr val="tx1">
                    <a:lumMod val="75000"/>
                    <a:lumOff val="25000"/>
                  </a:schemeClr>
                </a:solidFill>
                <a:latin typeface="+mn-lt"/>
                <a:ea typeface="Open Sans" panose="020B0606030504020204" pitchFamily="34" charset="0"/>
                <a:cs typeface="Open Sans" panose="020B0606030504020204" pitchFamily="34" charset="0"/>
              </a:defRPr>
            </a:lvl1pPr>
            <a:lvl2pPr marL="361950" indent="176213">
              <a:lnSpc>
                <a:spcPct val="100000"/>
              </a:lnSpc>
              <a:buClr>
                <a:srgbClr val="ED9B33"/>
              </a:buClr>
              <a:buFont typeface="Symbol" panose="05050102010706020507" pitchFamily="18" charset="2"/>
              <a:buChar char="·"/>
              <a:defRPr sz="1100" baseline="0">
                <a:solidFill>
                  <a:schemeClr val="tx1">
                    <a:lumMod val="75000"/>
                    <a:lumOff val="25000"/>
                  </a:schemeClr>
                </a:solidFill>
                <a:latin typeface="+mn-lt"/>
                <a:ea typeface="Open Sans" panose="020B0606030504020204" pitchFamily="34" charset="0"/>
                <a:cs typeface="Open Sans" panose="020B0606030504020204" pitchFamily="34" charset="0"/>
              </a:defRPr>
            </a:lvl2pPr>
            <a:lvl3pPr marL="896938" indent="-179388">
              <a:lnSpc>
                <a:spcPct val="100000"/>
              </a:lnSpc>
              <a:buClr>
                <a:srgbClr val="ED9B33"/>
              </a:buClr>
              <a:buFont typeface="Courier New" panose="02070309020205020404" pitchFamily="49" charset="0"/>
              <a:buChar char="o"/>
              <a:defRPr sz="1100" baseline="0">
                <a:solidFill>
                  <a:schemeClr val="tx1">
                    <a:lumMod val="75000"/>
                    <a:lumOff val="25000"/>
                  </a:schemeClr>
                </a:solidFill>
                <a:latin typeface="+mn-lt"/>
                <a:ea typeface="Open Sans" panose="020B0606030504020204" pitchFamily="34" charset="0"/>
                <a:cs typeface="Open Sans" panose="020B0606030504020204" pitchFamily="34" charset="0"/>
              </a:defRPr>
            </a:lvl3pPr>
            <a:lvl4pPr marL="1255713" indent="-179388">
              <a:lnSpc>
                <a:spcPct val="100000"/>
              </a:lnSpc>
              <a:buClr>
                <a:srgbClr val="ED9B33"/>
              </a:buClr>
              <a:buFont typeface="Open Sans" panose="020B0606030504020204" pitchFamily="34" charset="0"/>
              <a:buChar char="›"/>
              <a:defRPr sz="1100" baseline="0">
                <a:solidFill>
                  <a:schemeClr val="tx1">
                    <a:lumMod val="75000"/>
                    <a:lumOff val="25000"/>
                  </a:schemeClr>
                </a:solidFill>
                <a:latin typeface="+mn-lt"/>
                <a:ea typeface="Open Sans" panose="020B0606030504020204" pitchFamily="34" charset="0"/>
                <a:cs typeface="Open Sans" panose="020B0606030504020204" pitchFamily="34" charset="0"/>
              </a:defRPr>
            </a:lvl4pPr>
            <a:lvl5pPr marL="2000250" indent="-171450">
              <a:buClr>
                <a:srgbClr val="ED9B33"/>
              </a:buClr>
              <a:buFont typeface="Open Sans" panose="020B0606030504020204" pitchFamily="34" charset="0"/>
              <a:buChar char="»"/>
              <a:defRPr sz="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u-ES" dirty="0" err="1" smtClean="0"/>
              <a:t>Click</a:t>
            </a:r>
            <a:r>
              <a:rPr lang="eu-ES" dirty="0" smtClean="0"/>
              <a:t> </a:t>
            </a:r>
            <a:r>
              <a:rPr lang="eu-ES" dirty="0" err="1" smtClean="0"/>
              <a:t>here</a:t>
            </a:r>
            <a:r>
              <a:rPr lang="eu-ES" dirty="0" smtClean="0"/>
              <a:t> to </a:t>
            </a:r>
            <a:r>
              <a:rPr lang="eu-ES" dirty="0" err="1" smtClean="0"/>
              <a:t>add</a:t>
            </a:r>
            <a:r>
              <a:rPr lang="eu-ES" dirty="0" smtClean="0"/>
              <a:t> </a:t>
            </a:r>
            <a:r>
              <a:rPr lang="eu-ES" dirty="0" err="1" smtClean="0"/>
              <a:t>text</a:t>
            </a:r>
            <a:endParaRPr lang="eu-ES" dirty="0" smtClean="0"/>
          </a:p>
          <a:p>
            <a:pPr lvl="1"/>
            <a:r>
              <a:rPr lang="eu-ES" dirty="0" err="1" smtClean="0"/>
              <a:t>Level</a:t>
            </a:r>
            <a:r>
              <a:rPr lang="eu-ES" dirty="0" smtClean="0"/>
              <a:t> 1</a:t>
            </a:r>
          </a:p>
          <a:p>
            <a:pPr lvl="2"/>
            <a:r>
              <a:rPr lang="eu-ES" dirty="0" err="1" smtClean="0"/>
              <a:t>Level</a:t>
            </a:r>
            <a:r>
              <a:rPr lang="eu-ES" dirty="0" smtClean="0"/>
              <a:t>  2</a:t>
            </a:r>
          </a:p>
          <a:p>
            <a:pPr lvl="3"/>
            <a:r>
              <a:rPr lang="eu-ES" dirty="0" err="1" smtClean="0"/>
              <a:t>Level</a:t>
            </a:r>
            <a:r>
              <a:rPr lang="eu-ES" dirty="0" smtClean="0"/>
              <a:t>  3</a:t>
            </a:r>
          </a:p>
          <a:p>
            <a:pPr lvl="0"/>
            <a:endParaRPr lang="es-ES" dirty="0"/>
          </a:p>
        </p:txBody>
      </p:sp>
      <p:sp>
        <p:nvSpPr>
          <p:cNvPr id="14" name="18 Marcador de título"/>
          <p:cNvSpPr>
            <a:spLocks noGrp="1"/>
          </p:cNvSpPr>
          <p:nvPr>
            <p:ph type="title" hasCustomPrompt="1"/>
          </p:nvPr>
        </p:nvSpPr>
        <p:spPr>
          <a:xfrm>
            <a:off x="2083816" y="687829"/>
            <a:ext cx="9727264" cy="571504"/>
          </a:xfrm>
          <a:prstGeom prst="rect">
            <a:avLst/>
          </a:prstGeom>
        </p:spPr>
        <p:txBody>
          <a:bodyPr vert="horz" lIns="91440" tIns="45720" rIns="91440" bIns="45720" rtlCol="0" anchor="ctr">
            <a:noAutofit/>
          </a:bodyPr>
          <a:lstStyle>
            <a:lvl1pPr>
              <a:defRPr sz="2400" b="1" baseline="0">
                <a:solidFill>
                  <a:schemeClr val="tx1">
                    <a:lumMod val="75000"/>
                    <a:lumOff val="25000"/>
                  </a:schemeClr>
                </a:solidFill>
                <a:latin typeface="+mj-lt"/>
              </a:defRPr>
            </a:lvl1pPr>
          </a:lstStyle>
          <a:p>
            <a:r>
              <a:rPr lang="es-ES" dirty="0" err="1" smtClean="0"/>
              <a:t>Click</a:t>
            </a:r>
            <a:r>
              <a:rPr lang="es-ES" dirty="0" smtClean="0"/>
              <a:t> </a:t>
            </a:r>
            <a:r>
              <a:rPr lang="es-ES" dirty="0" err="1" smtClean="0"/>
              <a:t>here</a:t>
            </a:r>
            <a:r>
              <a:rPr lang="es-ES" dirty="0" smtClean="0"/>
              <a:t> to </a:t>
            </a:r>
            <a:r>
              <a:rPr lang="es-ES" dirty="0" err="1" smtClean="0"/>
              <a:t>add</a:t>
            </a:r>
            <a:r>
              <a:rPr lang="es-ES" dirty="0" smtClean="0"/>
              <a:t> </a:t>
            </a:r>
            <a:r>
              <a:rPr lang="es-ES" dirty="0" err="1" smtClean="0"/>
              <a:t>subtitle</a:t>
            </a:r>
            <a:endParaRPr lang="es-ES" dirty="0"/>
          </a:p>
        </p:txBody>
      </p:sp>
      <p:cxnSp>
        <p:nvCxnSpPr>
          <p:cNvPr id="11" name="Lotura-marra zuzena 10"/>
          <p:cNvCxnSpPr/>
          <p:nvPr userDrawn="1"/>
        </p:nvCxnSpPr>
        <p:spPr>
          <a:xfrm>
            <a:off x="2061028" y="1272402"/>
            <a:ext cx="9727184" cy="0"/>
          </a:xfrm>
          <a:prstGeom prst="line">
            <a:avLst/>
          </a:prstGeom>
          <a:ln>
            <a:solidFill>
              <a:srgbClr val="ED9B33"/>
            </a:solidFill>
          </a:ln>
        </p:spPr>
        <p:style>
          <a:lnRef idx="1">
            <a:schemeClr val="accent1"/>
          </a:lnRef>
          <a:fillRef idx="0">
            <a:schemeClr val="accent1"/>
          </a:fillRef>
          <a:effectRef idx="0">
            <a:schemeClr val="accent1"/>
          </a:effectRef>
          <a:fontRef idx="minor">
            <a:schemeClr val="tx1"/>
          </a:fontRef>
        </p:style>
      </p:cxnSp>
      <p:sp>
        <p:nvSpPr>
          <p:cNvPr id="16" name="Testuaren leku-marka 15"/>
          <p:cNvSpPr>
            <a:spLocks noGrp="1"/>
          </p:cNvSpPr>
          <p:nvPr>
            <p:ph type="body" sz="quarter" idx="21" hasCustomPrompt="1"/>
          </p:nvPr>
        </p:nvSpPr>
        <p:spPr>
          <a:xfrm rot="16200000">
            <a:off x="-1957661" y="3271387"/>
            <a:ext cx="5707105" cy="981773"/>
          </a:xfrm>
          <a:prstGeom prst="rect">
            <a:avLst/>
          </a:prstGeom>
          <a:solidFill>
            <a:schemeClr val="bg1">
              <a:alpha val="70000"/>
            </a:schemeClr>
          </a:solidFill>
          <a:ln>
            <a:noFill/>
          </a:ln>
        </p:spPr>
        <p:style>
          <a:lnRef idx="0">
            <a:scrgbClr r="0" g="0" b="0"/>
          </a:lnRef>
          <a:fillRef idx="0">
            <a:scrgbClr r="0" g="0" b="0"/>
          </a:fillRef>
          <a:effectRef idx="0">
            <a:scrgbClr r="0" g="0" b="0"/>
          </a:effectRef>
          <a:fontRef idx="minor">
            <a:schemeClr val="lt1"/>
          </a:fontRef>
        </p:style>
        <p:txBody>
          <a:bodyPr anchor="ctr"/>
          <a:lstStyle>
            <a:lvl1pPr marL="0" indent="0">
              <a:buNone/>
              <a:defRPr sz="2400" b="1">
                <a:ln>
                  <a:solidFill>
                    <a:schemeClr val="tx1">
                      <a:lumMod val="75000"/>
                      <a:lumOff val="25000"/>
                    </a:schemeClr>
                  </a:solidFill>
                </a:ln>
                <a:solidFill>
                  <a:schemeClr val="tx1">
                    <a:lumMod val="75000"/>
                    <a:lumOff val="25000"/>
                  </a:schemeClr>
                </a:solidFill>
                <a:latin typeface="+mj-lt"/>
              </a:defRPr>
            </a:lvl1pPr>
          </a:lstStyle>
          <a:p>
            <a:pPr lvl="0"/>
            <a:r>
              <a:rPr lang="eu-ES" dirty="0" smtClean="0"/>
              <a:t>SECTION</a:t>
            </a:r>
          </a:p>
        </p:txBody>
      </p:sp>
      <p:sp>
        <p:nvSpPr>
          <p:cNvPr id="9" name="38 Marcador de texto"/>
          <p:cNvSpPr>
            <a:spLocks noGrp="1"/>
          </p:cNvSpPr>
          <p:nvPr>
            <p:ph type="body" sz="quarter" idx="11" hasCustomPrompt="1"/>
          </p:nvPr>
        </p:nvSpPr>
        <p:spPr>
          <a:xfrm>
            <a:off x="-2137741" y="687829"/>
            <a:ext cx="3456384" cy="2185158"/>
          </a:xfrm>
          <a:prstGeom prst="rect">
            <a:avLst/>
          </a:prstGeom>
        </p:spPr>
        <p:txBody>
          <a:bodyPr/>
          <a:lstStyle>
            <a:lvl1pPr algn="r">
              <a:buNone/>
              <a:defRPr sz="10000" b="1" baseline="0">
                <a:ln w="38100">
                  <a:solidFill>
                    <a:srgbClr val="F7A600"/>
                  </a:solidFill>
                </a:ln>
                <a:noFill/>
                <a:latin typeface="+mn-lt"/>
              </a:defRPr>
            </a:lvl1pPr>
          </a:lstStyle>
          <a:p>
            <a:pPr lvl="0"/>
            <a:r>
              <a:rPr lang="es-ES" dirty="0" smtClean="0"/>
              <a:t>0</a:t>
            </a:r>
            <a:endParaRPr lang="es-ES" dirty="0"/>
          </a:p>
        </p:txBody>
      </p:sp>
      <p:pic>
        <p:nvPicPr>
          <p:cNvPr id="12" name="Obraz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4350" y="189142"/>
            <a:ext cx="934293" cy="231995"/>
          </a:xfrm>
          <a:prstGeom prst="rect">
            <a:avLst/>
          </a:prstGeom>
        </p:spPr>
      </p:pic>
      <p:pic>
        <p:nvPicPr>
          <p:cNvPr id="15" name="Irudia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68745" y="190050"/>
            <a:ext cx="1483419" cy="269855"/>
          </a:xfrm>
          <a:prstGeom prst="rect">
            <a:avLst/>
          </a:prstGeom>
        </p:spPr>
      </p:pic>
    </p:spTree>
    <p:extLst>
      <p:ext uri="{BB962C8B-B14F-4D97-AF65-F5344CB8AC3E}">
        <p14:creationId xmlns:p14="http://schemas.microsoft.com/office/powerpoint/2010/main" val="2234549189"/>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7_Interior texto subtítulo">
    <p:spTree>
      <p:nvGrpSpPr>
        <p:cNvPr id="1" name=""/>
        <p:cNvGrpSpPr/>
        <p:nvPr/>
      </p:nvGrpSpPr>
      <p:grpSpPr>
        <a:xfrm>
          <a:off x="0" y="0"/>
          <a:ext cx="0" cy="0"/>
          <a:chOff x="0" y="0"/>
          <a:chExt cx="0" cy="0"/>
        </a:xfrm>
      </p:grpSpPr>
      <p:pic>
        <p:nvPicPr>
          <p:cNvPr id="2" name="Obraz 1"/>
          <p:cNvPicPr>
            <a:picLocks noChangeAspect="1"/>
          </p:cNvPicPr>
          <p:nvPr userDrawn="1"/>
        </p:nvPicPr>
        <p:blipFill rotWithShape="1">
          <a:blip r:embed="rId2" cstate="print">
            <a:extLst>
              <a:ext uri="{28A0092B-C50C-407E-A947-70E740481C1C}">
                <a14:useLocalDpi xmlns:a14="http://schemas.microsoft.com/office/drawing/2010/main" val="0"/>
              </a:ext>
            </a:extLst>
          </a:blip>
          <a:srcRect l="64573" t="-7683" r="20465" b="12736"/>
          <a:stretch/>
        </p:blipFill>
        <p:spPr>
          <a:xfrm>
            <a:off x="0" y="71297"/>
            <a:ext cx="1775520" cy="6786704"/>
          </a:xfrm>
          <a:prstGeom prst="rect">
            <a:avLst/>
          </a:prstGeom>
        </p:spPr>
      </p:pic>
      <p:sp>
        <p:nvSpPr>
          <p:cNvPr id="4" name="2 Marcador de número de diapositiva"/>
          <p:cNvSpPr>
            <a:spLocks noGrp="1"/>
          </p:cNvSpPr>
          <p:nvPr>
            <p:ph type="sldNum" sz="quarter" idx="4"/>
          </p:nvPr>
        </p:nvSpPr>
        <p:spPr>
          <a:xfrm>
            <a:off x="8966240" y="6565946"/>
            <a:ext cx="2844800" cy="220641"/>
          </a:xfrm>
          <a:prstGeom prst="rect">
            <a:avLst/>
          </a:prstGeom>
        </p:spPr>
        <p:txBody>
          <a:bodyPr vert="horz" lIns="91440" tIns="45720" rIns="91440" bIns="45720" rtlCol="0" anchor="ctr"/>
          <a:lstStyle>
            <a:lvl1pPr algn="r">
              <a:defRPr sz="1200">
                <a:solidFill>
                  <a:schemeClr val="tx1">
                    <a:tint val="75000"/>
                  </a:schemeClr>
                </a:solidFill>
              </a:defRPr>
            </a:lvl1pPr>
          </a:lstStyle>
          <a:p>
            <a:fld id="{7F4E4EF8-BF11-48BA-8607-445ED92DE416}" type="slidenum">
              <a:rPr lang="es-ES" smtClean="0"/>
              <a:pPr/>
              <a:t>‹#›</a:t>
            </a:fld>
            <a:endParaRPr lang="es-ES"/>
          </a:p>
        </p:txBody>
      </p:sp>
      <p:sp>
        <p:nvSpPr>
          <p:cNvPr id="6" name="17 Rectángulo"/>
          <p:cNvSpPr/>
          <p:nvPr userDrawn="1"/>
        </p:nvSpPr>
        <p:spPr>
          <a:xfrm>
            <a:off x="11948165" y="0"/>
            <a:ext cx="240000" cy="6876000"/>
          </a:xfrm>
          <a:prstGeom prst="rect">
            <a:avLst/>
          </a:prstGeom>
          <a:solidFill>
            <a:srgbClr val="ED9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dirty="0">
              <a:ln>
                <a:noFill/>
              </a:ln>
              <a:solidFill>
                <a:srgbClr val="BFBFBF"/>
              </a:solidFill>
            </a:endParaRPr>
          </a:p>
        </p:txBody>
      </p:sp>
      <p:sp>
        <p:nvSpPr>
          <p:cNvPr id="10" name="18 Marcador de texto"/>
          <p:cNvSpPr>
            <a:spLocks noGrp="1"/>
          </p:cNvSpPr>
          <p:nvPr>
            <p:ph type="body" sz="quarter" idx="19" hasCustomPrompt="1"/>
          </p:nvPr>
        </p:nvSpPr>
        <p:spPr>
          <a:xfrm>
            <a:off x="2083816" y="1462910"/>
            <a:ext cx="9727184" cy="4961122"/>
          </a:xfrm>
          <a:prstGeom prst="rect">
            <a:avLst/>
          </a:prstGeom>
        </p:spPr>
        <p:txBody>
          <a:bodyPr/>
          <a:lstStyle>
            <a:lvl1pPr marL="85725" indent="-85725">
              <a:lnSpc>
                <a:spcPct val="100000"/>
              </a:lnSpc>
              <a:spcAft>
                <a:spcPts val="600"/>
              </a:spcAft>
              <a:buClr>
                <a:srgbClr val="ED9B33"/>
              </a:buClr>
              <a:buFont typeface="Open Sans" panose="020B0606030504020204" pitchFamily="34" charset="0"/>
              <a:buChar char="I"/>
              <a:defRPr sz="1200" baseline="0">
                <a:solidFill>
                  <a:schemeClr val="tx1">
                    <a:lumMod val="75000"/>
                    <a:lumOff val="25000"/>
                  </a:schemeClr>
                </a:solidFill>
                <a:latin typeface="+mn-lt"/>
                <a:ea typeface="Open Sans" panose="020B0606030504020204" pitchFamily="34" charset="0"/>
                <a:cs typeface="Open Sans" panose="020B0606030504020204" pitchFamily="34" charset="0"/>
              </a:defRPr>
            </a:lvl1pPr>
            <a:lvl2pPr marL="361950" indent="176213">
              <a:lnSpc>
                <a:spcPct val="100000"/>
              </a:lnSpc>
              <a:buClr>
                <a:srgbClr val="ED9B33"/>
              </a:buClr>
              <a:buFont typeface="Symbol" panose="05050102010706020507" pitchFamily="18" charset="2"/>
              <a:buChar char="·"/>
              <a:defRPr sz="1100" baseline="0">
                <a:solidFill>
                  <a:schemeClr val="tx1">
                    <a:lumMod val="75000"/>
                    <a:lumOff val="25000"/>
                  </a:schemeClr>
                </a:solidFill>
                <a:latin typeface="+mn-lt"/>
                <a:ea typeface="Open Sans" panose="020B0606030504020204" pitchFamily="34" charset="0"/>
                <a:cs typeface="Open Sans" panose="020B0606030504020204" pitchFamily="34" charset="0"/>
              </a:defRPr>
            </a:lvl2pPr>
            <a:lvl3pPr marL="896938" indent="-179388">
              <a:lnSpc>
                <a:spcPct val="100000"/>
              </a:lnSpc>
              <a:buClr>
                <a:srgbClr val="ED9B33"/>
              </a:buClr>
              <a:buFont typeface="Courier New" panose="02070309020205020404" pitchFamily="49" charset="0"/>
              <a:buChar char="o"/>
              <a:defRPr sz="1100" baseline="0">
                <a:solidFill>
                  <a:schemeClr val="tx1">
                    <a:lumMod val="75000"/>
                    <a:lumOff val="25000"/>
                  </a:schemeClr>
                </a:solidFill>
                <a:latin typeface="+mn-lt"/>
                <a:ea typeface="Open Sans" panose="020B0606030504020204" pitchFamily="34" charset="0"/>
                <a:cs typeface="Open Sans" panose="020B0606030504020204" pitchFamily="34" charset="0"/>
              </a:defRPr>
            </a:lvl3pPr>
            <a:lvl4pPr marL="1255713" indent="-179388">
              <a:lnSpc>
                <a:spcPct val="100000"/>
              </a:lnSpc>
              <a:buClr>
                <a:srgbClr val="ED9B33"/>
              </a:buClr>
              <a:buFont typeface="Open Sans" panose="020B0606030504020204" pitchFamily="34" charset="0"/>
              <a:buChar char="›"/>
              <a:defRPr sz="1100" baseline="0">
                <a:solidFill>
                  <a:schemeClr val="tx1">
                    <a:lumMod val="75000"/>
                    <a:lumOff val="25000"/>
                  </a:schemeClr>
                </a:solidFill>
                <a:latin typeface="+mn-lt"/>
                <a:ea typeface="Open Sans" panose="020B0606030504020204" pitchFamily="34" charset="0"/>
                <a:cs typeface="Open Sans" panose="020B0606030504020204" pitchFamily="34" charset="0"/>
              </a:defRPr>
            </a:lvl4pPr>
            <a:lvl5pPr marL="2000250" indent="-171450">
              <a:buClr>
                <a:srgbClr val="ED9B33"/>
              </a:buClr>
              <a:buFont typeface="Open Sans" panose="020B0606030504020204" pitchFamily="34" charset="0"/>
              <a:buChar char="»"/>
              <a:defRPr sz="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u-ES" dirty="0" err="1" smtClean="0"/>
              <a:t>Click</a:t>
            </a:r>
            <a:r>
              <a:rPr lang="eu-ES" dirty="0" smtClean="0"/>
              <a:t> </a:t>
            </a:r>
            <a:r>
              <a:rPr lang="eu-ES" dirty="0" err="1" smtClean="0"/>
              <a:t>here</a:t>
            </a:r>
            <a:r>
              <a:rPr lang="eu-ES" dirty="0" smtClean="0"/>
              <a:t> to </a:t>
            </a:r>
            <a:r>
              <a:rPr lang="eu-ES" dirty="0" err="1" smtClean="0"/>
              <a:t>add</a:t>
            </a:r>
            <a:r>
              <a:rPr lang="eu-ES" dirty="0" smtClean="0"/>
              <a:t> </a:t>
            </a:r>
            <a:r>
              <a:rPr lang="eu-ES" dirty="0" err="1" smtClean="0"/>
              <a:t>text</a:t>
            </a:r>
            <a:endParaRPr lang="eu-ES" dirty="0" smtClean="0"/>
          </a:p>
          <a:p>
            <a:pPr lvl="1"/>
            <a:r>
              <a:rPr lang="eu-ES" dirty="0" err="1" smtClean="0"/>
              <a:t>Level</a:t>
            </a:r>
            <a:r>
              <a:rPr lang="eu-ES" dirty="0" smtClean="0"/>
              <a:t> 1</a:t>
            </a:r>
          </a:p>
          <a:p>
            <a:pPr lvl="2"/>
            <a:r>
              <a:rPr lang="eu-ES" dirty="0" err="1" smtClean="0"/>
              <a:t>Level</a:t>
            </a:r>
            <a:r>
              <a:rPr lang="eu-ES" dirty="0" smtClean="0"/>
              <a:t>  2</a:t>
            </a:r>
          </a:p>
          <a:p>
            <a:pPr lvl="3"/>
            <a:r>
              <a:rPr lang="eu-ES" dirty="0" err="1" smtClean="0"/>
              <a:t>Level</a:t>
            </a:r>
            <a:r>
              <a:rPr lang="eu-ES" dirty="0" smtClean="0"/>
              <a:t>  3</a:t>
            </a:r>
          </a:p>
          <a:p>
            <a:pPr lvl="0"/>
            <a:endParaRPr lang="es-ES" dirty="0"/>
          </a:p>
        </p:txBody>
      </p:sp>
      <p:sp>
        <p:nvSpPr>
          <p:cNvPr id="14" name="18 Marcador de título"/>
          <p:cNvSpPr>
            <a:spLocks noGrp="1"/>
          </p:cNvSpPr>
          <p:nvPr>
            <p:ph type="title" hasCustomPrompt="1"/>
          </p:nvPr>
        </p:nvSpPr>
        <p:spPr>
          <a:xfrm>
            <a:off x="2083816" y="687829"/>
            <a:ext cx="9727264" cy="571504"/>
          </a:xfrm>
          <a:prstGeom prst="rect">
            <a:avLst/>
          </a:prstGeom>
        </p:spPr>
        <p:txBody>
          <a:bodyPr vert="horz" lIns="91440" tIns="45720" rIns="91440" bIns="45720" rtlCol="0" anchor="ctr">
            <a:noAutofit/>
          </a:bodyPr>
          <a:lstStyle>
            <a:lvl1pPr>
              <a:defRPr sz="2400" b="1" baseline="0">
                <a:solidFill>
                  <a:schemeClr val="tx1">
                    <a:lumMod val="75000"/>
                    <a:lumOff val="25000"/>
                  </a:schemeClr>
                </a:solidFill>
                <a:latin typeface="+mj-lt"/>
              </a:defRPr>
            </a:lvl1pPr>
          </a:lstStyle>
          <a:p>
            <a:r>
              <a:rPr lang="es-ES" dirty="0" err="1" smtClean="0"/>
              <a:t>Click</a:t>
            </a:r>
            <a:r>
              <a:rPr lang="es-ES" dirty="0" smtClean="0"/>
              <a:t> </a:t>
            </a:r>
            <a:r>
              <a:rPr lang="es-ES" dirty="0" err="1" smtClean="0"/>
              <a:t>here</a:t>
            </a:r>
            <a:r>
              <a:rPr lang="es-ES" dirty="0" smtClean="0"/>
              <a:t> to </a:t>
            </a:r>
            <a:r>
              <a:rPr lang="es-ES" dirty="0" err="1" smtClean="0"/>
              <a:t>add</a:t>
            </a:r>
            <a:r>
              <a:rPr lang="es-ES" dirty="0" smtClean="0"/>
              <a:t> </a:t>
            </a:r>
            <a:r>
              <a:rPr lang="es-ES" dirty="0" err="1" smtClean="0"/>
              <a:t>subtitle</a:t>
            </a:r>
            <a:endParaRPr lang="es-ES" dirty="0"/>
          </a:p>
        </p:txBody>
      </p:sp>
      <p:cxnSp>
        <p:nvCxnSpPr>
          <p:cNvPr id="11" name="Lotura-marra zuzena 10"/>
          <p:cNvCxnSpPr/>
          <p:nvPr userDrawn="1"/>
        </p:nvCxnSpPr>
        <p:spPr>
          <a:xfrm>
            <a:off x="2061028" y="1272402"/>
            <a:ext cx="9727184" cy="0"/>
          </a:xfrm>
          <a:prstGeom prst="line">
            <a:avLst/>
          </a:prstGeom>
          <a:ln>
            <a:solidFill>
              <a:srgbClr val="ED9B33"/>
            </a:solidFill>
          </a:ln>
        </p:spPr>
        <p:style>
          <a:lnRef idx="1">
            <a:schemeClr val="accent1"/>
          </a:lnRef>
          <a:fillRef idx="0">
            <a:schemeClr val="accent1"/>
          </a:fillRef>
          <a:effectRef idx="0">
            <a:schemeClr val="accent1"/>
          </a:effectRef>
          <a:fontRef idx="minor">
            <a:schemeClr val="tx1"/>
          </a:fontRef>
        </p:style>
      </p:cxnSp>
      <p:sp>
        <p:nvSpPr>
          <p:cNvPr id="16" name="Testuaren leku-marka 15"/>
          <p:cNvSpPr>
            <a:spLocks noGrp="1"/>
          </p:cNvSpPr>
          <p:nvPr>
            <p:ph type="body" sz="quarter" idx="21" hasCustomPrompt="1"/>
          </p:nvPr>
        </p:nvSpPr>
        <p:spPr>
          <a:xfrm rot="16200000">
            <a:off x="-1957661" y="3271387"/>
            <a:ext cx="5707105" cy="981773"/>
          </a:xfrm>
          <a:prstGeom prst="rect">
            <a:avLst/>
          </a:prstGeom>
          <a:solidFill>
            <a:schemeClr val="bg1">
              <a:alpha val="70000"/>
            </a:schemeClr>
          </a:solidFill>
          <a:ln>
            <a:noFill/>
          </a:ln>
        </p:spPr>
        <p:style>
          <a:lnRef idx="0">
            <a:scrgbClr r="0" g="0" b="0"/>
          </a:lnRef>
          <a:fillRef idx="0">
            <a:scrgbClr r="0" g="0" b="0"/>
          </a:fillRef>
          <a:effectRef idx="0">
            <a:scrgbClr r="0" g="0" b="0"/>
          </a:effectRef>
          <a:fontRef idx="minor">
            <a:schemeClr val="lt1"/>
          </a:fontRef>
        </p:style>
        <p:txBody>
          <a:bodyPr anchor="ctr"/>
          <a:lstStyle>
            <a:lvl1pPr marL="0" indent="0">
              <a:buNone/>
              <a:defRPr sz="2400" b="1">
                <a:ln>
                  <a:solidFill>
                    <a:schemeClr val="tx1">
                      <a:lumMod val="75000"/>
                      <a:lumOff val="25000"/>
                    </a:schemeClr>
                  </a:solidFill>
                </a:ln>
                <a:solidFill>
                  <a:schemeClr val="tx1">
                    <a:lumMod val="75000"/>
                    <a:lumOff val="25000"/>
                  </a:schemeClr>
                </a:solidFill>
                <a:latin typeface="+mj-lt"/>
              </a:defRPr>
            </a:lvl1pPr>
          </a:lstStyle>
          <a:p>
            <a:pPr lvl="0"/>
            <a:r>
              <a:rPr lang="eu-ES" dirty="0" smtClean="0"/>
              <a:t>SECTION</a:t>
            </a:r>
          </a:p>
        </p:txBody>
      </p:sp>
      <p:sp>
        <p:nvSpPr>
          <p:cNvPr id="9" name="38 Marcador de texto"/>
          <p:cNvSpPr>
            <a:spLocks noGrp="1"/>
          </p:cNvSpPr>
          <p:nvPr>
            <p:ph type="body" sz="quarter" idx="11" hasCustomPrompt="1"/>
          </p:nvPr>
        </p:nvSpPr>
        <p:spPr>
          <a:xfrm>
            <a:off x="-2149439" y="655389"/>
            <a:ext cx="3456384" cy="2185158"/>
          </a:xfrm>
          <a:prstGeom prst="rect">
            <a:avLst/>
          </a:prstGeom>
        </p:spPr>
        <p:txBody>
          <a:bodyPr/>
          <a:lstStyle>
            <a:lvl1pPr algn="r">
              <a:buNone/>
              <a:defRPr sz="10000" b="1" baseline="0">
                <a:ln w="38100">
                  <a:solidFill>
                    <a:srgbClr val="F7A600"/>
                  </a:solidFill>
                </a:ln>
                <a:noFill/>
                <a:latin typeface="+mn-lt"/>
              </a:defRPr>
            </a:lvl1pPr>
          </a:lstStyle>
          <a:p>
            <a:pPr lvl="0"/>
            <a:r>
              <a:rPr lang="es-ES" dirty="0" smtClean="0"/>
              <a:t>0</a:t>
            </a:r>
            <a:endParaRPr lang="es-ES" dirty="0"/>
          </a:p>
        </p:txBody>
      </p:sp>
      <p:pic>
        <p:nvPicPr>
          <p:cNvPr id="12" name="Obraz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4350" y="189142"/>
            <a:ext cx="934293" cy="231995"/>
          </a:xfrm>
          <a:prstGeom prst="rect">
            <a:avLst/>
          </a:prstGeom>
        </p:spPr>
      </p:pic>
      <p:pic>
        <p:nvPicPr>
          <p:cNvPr id="15" name="Irudia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68745" y="190050"/>
            <a:ext cx="1483419" cy="269855"/>
          </a:xfrm>
          <a:prstGeom prst="rect">
            <a:avLst/>
          </a:prstGeom>
        </p:spPr>
      </p:pic>
    </p:spTree>
    <p:extLst>
      <p:ext uri="{BB962C8B-B14F-4D97-AF65-F5344CB8AC3E}">
        <p14:creationId xmlns:p14="http://schemas.microsoft.com/office/powerpoint/2010/main" val="265245012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8_Interior texto subtítulo">
    <p:spTree>
      <p:nvGrpSpPr>
        <p:cNvPr id="1" name=""/>
        <p:cNvGrpSpPr/>
        <p:nvPr/>
      </p:nvGrpSpPr>
      <p:grpSpPr>
        <a:xfrm>
          <a:off x="0" y="0"/>
          <a:ext cx="0" cy="0"/>
          <a:chOff x="0" y="0"/>
          <a:chExt cx="0" cy="0"/>
        </a:xfrm>
      </p:grpSpPr>
      <p:pic>
        <p:nvPicPr>
          <p:cNvPr id="2" name="Obraz 1"/>
          <p:cNvPicPr>
            <a:picLocks noChangeAspect="1"/>
          </p:cNvPicPr>
          <p:nvPr userDrawn="1"/>
        </p:nvPicPr>
        <p:blipFill rotWithShape="1">
          <a:blip r:embed="rId2" cstate="print">
            <a:extLst>
              <a:ext uri="{28A0092B-C50C-407E-A947-70E740481C1C}">
                <a14:useLocalDpi xmlns:a14="http://schemas.microsoft.com/office/drawing/2010/main" val="0"/>
              </a:ext>
            </a:extLst>
          </a:blip>
          <a:srcRect l="64573" t="-7683" r="20465" b="12736"/>
          <a:stretch/>
        </p:blipFill>
        <p:spPr>
          <a:xfrm>
            <a:off x="0" y="71297"/>
            <a:ext cx="1775520" cy="6786704"/>
          </a:xfrm>
          <a:prstGeom prst="rect">
            <a:avLst/>
          </a:prstGeom>
        </p:spPr>
      </p:pic>
      <p:sp>
        <p:nvSpPr>
          <p:cNvPr id="4" name="2 Marcador de número de diapositiva"/>
          <p:cNvSpPr>
            <a:spLocks noGrp="1"/>
          </p:cNvSpPr>
          <p:nvPr>
            <p:ph type="sldNum" sz="quarter" idx="4"/>
          </p:nvPr>
        </p:nvSpPr>
        <p:spPr>
          <a:xfrm>
            <a:off x="8966240" y="6565946"/>
            <a:ext cx="2844800" cy="220641"/>
          </a:xfrm>
          <a:prstGeom prst="rect">
            <a:avLst/>
          </a:prstGeom>
        </p:spPr>
        <p:txBody>
          <a:bodyPr vert="horz" lIns="91440" tIns="45720" rIns="91440" bIns="45720" rtlCol="0" anchor="ctr"/>
          <a:lstStyle>
            <a:lvl1pPr algn="r">
              <a:defRPr sz="1200">
                <a:solidFill>
                  <a:schemeClr val="tx1">
                    <a:tint val="75000"/>
                  </a:schemeClr>
                </a:solidFill>
              </a:defRPr>
            </a:lvl1pPr>
          </a:lstStyle>
          <a:p>
            <a:fld id="{7F4E4EF8-BF11-48BA-8607-445ED92DE416}" type="slidenum">
              <a:rPr lang="es-ES" smtClean="0"/>
              <a:pPr/>
              <a:t>‹#›</a:t>
            </a:fld>
            <a:endParaRPr lang="es-ES"/>
          </a:p>
        </p:txBody>
      </p:sp>
      <p:sp>
        <p:nvSpPr>
          <p:cNvPr id="6" name="17 Rectángulo"/>
          <p:cNvSpPr/>
          <p:nvPr userDrawn="1"/>
        </p:nvSpPr>
        <p:spPr>
          <a:xfrm>
            <a:off x="11948165" y="0"/>
            <a:ext cx="240000" cy="6876000"/>
          </a:xfrm>
          <a:prstGeom prst="rect">
            <a:avLst/>
          </a:prstGeom>
          <a:solidFill>
            <a:srgbClr val="ED9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dirty="0">
              <a:ln>
                <a:noFill/>
              </a:ln>
              <a:solidFill>
                <a:srgbClr val="BFBFBF"/>
              </a:solidFill>
            </a:endParaRPr>
          </a:p>
        </p:txBody>
      </p:sp>
      <p:sp>
        <p:nvSpPr>
          <p:cNvPr id="10" name="18 Marcador de texto"/>
          <p:cNvSpPr>
            <a:spLocks noGrp="1"/>
          </p:cNvSpPr>
          <p:nvPr>
            <p:ph type="body" sz="quarter" idx="19" hasCustomPrompt="1"/>
          </p:nvPr>
        </p:nvSpPr>
        <p:spPr>
          <a:xfrm>
            <a:off x="2083816" y="1462910"/>
            <a:ext cx="9727184" cy="4961122"/>
          </a:xfrm>
          <a:prstGeom prst="rect">
            <a:avLst/>
          </a:prstGeom>
        </p:spPr>
        <p:txBody>
          <a:bodyPr/>
          <a:lstStyle>
            <a:lvl1pPr marL="85725" indent="-85725">
              <a:lnSpc>
                <a:spcPct val="100000"/>
              </a:lnSpc>
              <a:spcAft>
                <a:spcPts val="600"/>
              </a:spcAft>
              <a:buClr>
                <a:srgbClr val="ED9B33"/>
              </a:buClr>
              <a:buFont typeface="Open Sans" panose="020B0606030504020204" pitchFamily="34" charset="0"/>
              <a:buChar char="I"/>
              <a:defRPr sz="1200" baseline="0">
                <a:solidFill>
                  <a:schemeClr val="tx1">
                    <a:lumMod val="75000"/>
                    <a:lumOff val="25000"/>
                  </a:schemeClr>
                </a:solidFill>
                <a:latin typeface="+mn-lt"/>
                <a:ea typeface="Open Sans" panose="020B0606030504020204" pitchFamily="34" charset="0"/>
                <a:cs typeface="Open Sans" panose="020B0606030504020204" pitchFamily="34" charset="0"/>
              </a:defRPr>
            </a:lvl1pPr>
            <a:lvl2pPr marL="361950" indent="176213">
              <a:lnSpc>
                <a:spcPct val="100000"/>
              </a:lnSpc>
              <a:buClr>
                <a:srgbClr val="ED9B33"/>
              </a:buClr>
              <a:buFont typeface="Symbol" panose="05050102010706020507" pitchFamily="18" charset="2"/>
              <a:buChar char="·"/>
              <a:defRPr sz="1100" baseline="0">
                <a:solidFill>
                  <a:schemeClr val="tx1">
                    <a:lumMod val="75000"/>
                    <a:lumOff val="25000"/>
                  </a:schemeClr>
                </a:solidFill>
                <a:latin typeface="+mn-lt"/>
                <a:ea typeface="Open Sans" panose="020B0606030504020204" pitchFamily="34" charset="0"/>
                <a:cs typeface="Open Sans" panose="020B0606030504020204" pitchFamily="34" charset="0"/>
              </a:defRPr>
            </a:lvl2pPr>
            <a:lvl3pPr marL="896938" indent="-179388">
              <a:lnSpc>
                <a:spcPct val="100000"/>
              </a:lnSpc>
              <a:buClr>
                <a:srgbClr val="ED9B33"/>
              </a:buClr>
              <a:buFont typeface="Courier New" panose="02070309020205020404" pitchFamily="49" charset="0"/>
              <a:buChar char="o"/>
              <a:defRPr sz="1100" baseline="0">
                <a:solidFill>
                  <a:schemeClr val="tx1">
                    <a:lumMod val="75000"/>
                    <a:lumOff val="25000"/>
                  </a:schemeClr>
                </a:solidFill>
                <a:latin typeface="+mn-lt"/>
                <a:ea typeface="Open Sans" panose="020B0606030504020204" pitchFamily="34" charset="0"/>
                <a:cs typeface="Open Sans" panose="020B0606030504020204" pitchFamily="34" charset="0"/>
              </a:defRPr>
            </a:lvl3pPr>
            <a:lvl4pPr marL="1255713" indent="-179388">
              <a:lnSpc>
                <a:spcPct val="100000"/>
              </a:lnSpc>
              <a:buClr>
                <a:srgbClr val="ED9B33"/>
              </a:buClr>
              <a:buFont typeface="Open Sans" panose="020B0606030504020204" pitchFamily="34" charset="0"/>
              <a:buChar char="›"/>
              <a:defRPr sz="1100" baseline="0">
                <a:solidFill>
                  <a:schemeClr val="tx1">
                    <a:lumMod val="75000"/>
                    <a:lumOff val="25000"/>
                  </a:schemeClr>
                </a:solidFill>
                <a:latin typeface="+mn-lt"/>
                <a:ea typeface="Open Sans" panose="020B0606030504020204" pitchFamily="34" charset="0"/>
                <a:cs typeface="Open Sans" panose="020B0606030504020204" pitchFamily="34" charset="0"/>
              </a:defRPr>
            </a:lvl4pPr>
            <a:lvl5pPr marL="2000250" indent="-171450">
              <a:buClr>
                <a:srgbClr val="ED9B33"/>
              </a:buClr>
              <a:buFont typeface="Open Sans" panose="020B0606030504020204" pitchFamily="34" charset="0"/>
              <a:buChar char="»"/>
              <a:defRPr sz="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u-ES" dirty="0" err="1" smtClean="0"/>
              <a:t>Click</a:t>
            </a:r>
            <a:r>
              <a:rPr lang="eu-ES" dirty="0" smtClean="0"/>
              <a:t> </a:t>
            </a:r>
            <a:r>
              <a:rPr lang="eu-ES" dirty="0" err="1" smtClean="0"/>
              <a:t>here</a:t>
            </a:r>
            <a:r>
              <a:rPr lang="eu-ES" dirty="0" smtClean="0"/>
              <a:t> to </a:t>
            </a:r>
            <a:r>
              <a:rPr lang="eu-ES" dirty="0" err="1" smtClean="0"/>
              <a:t>add</a:t>
            </a:r>
            <a:r>
              <a:rPr lang="eu-ES" dirty="0" smtClean="0"/>
              <a:t> </a:t>
            </a:r>
            <a:r>
              <a:rPr lang="eu-ES" dirty="0" err="1" smtClean="0"/>
              <a:t>text</a:t>
            </a:r>
            <a:endParaRPr lang="eu-ES" dirty="0" smtClean="0"/>
          </a:p>
          <a:p>
            <a:pPr lvl="1"/>
            <a:r>
              <a:rPr lang="eu-ES" dirty="0" err="1" smtClean="0"/>
              <a:t>Level</a:t>
            </a:r>
            <a:r>
              <a:rPr lang="eu-ES" dirty="0" smtClean="0"/>
              <a:t> 1</a:t>
            </a:r>
          </a:p>
          <a:p>
            <a:pPr lvl="2"/>
            <a:r>
              <a:rPr lang="eu-ES" dirty="0" err="1" smtClean="0"/>
              <a:t>Level</a:t>
            </a:r>
            <a:r>
              <a:rPr lang="eu-ES" dirty="0" smtClean="0"/>
              <a:t>  2</a:t>
            </a:r>
          </a:p>
          <a:p>
            <a:pPr lvl="3"/>
            <a:r>
              <a:rPr lang="eu-ES" dirty="0" err="1" smtClean="0"/>
              <a:t>Level</a:t>
            </a:r>
            <a:r>
              <a:rPr lang="eu-ES" dirty="0" smtClean="0"/>
              <a:t>  3</a:t>
            </a:r>
          </a:p>
          <a:p>
            <a:pPr lvl="0"/>
            <a:endParaRPr lang="es-ES" dirty="0"/>
          </a:p>
        </p:txBody>
      </p:sp>
      <p:sp>
        <p:nvSpPr>
          <p:cNvPr id="14" name="18 Marcador de título"/>
          <p:cNvSpPr>
            <a:spLocks noGrp="1"/>
          </p:cNvSpPr>
          <p:nvPr>
            <p:ph type="title" hasCustomPrompt="1"/>
          </p:nvPr>
        </p:nvSpPr>
        <p:spPr>
          <a:xfrm>
            <a:off x="2083816" y="687829"/>
            <a:ext cx="9727264" cy="571504"/>
          </a:xfrm>
          <a:prstGeom prst="rect">
            <a:avLst/>
          </a:prstGeom>
        </p:spPr>
        <p:txBody>
          <a:bodyPr vert="horz" lIns="91440" tIns="45720" rIns="91440" bIns="45720" rtlCol="0" anchor="ctr">
            <a:noAutofit/>
          </a:bodyPr>
          <a:lstStyle>
            <a:lvl1pPr>
              <a:defRPr sz="2400" b="1" baseline="0">
                <a:solidFill>
                  <a:schemeClr val="tx1">
                    <a:lumMod val="75000"/>
                    <a:lumOff val="25000"/>
                  </a:schemeClr>
                </a:solidFill>
                <a:latin typeface="+mj-lt"/>
              </a:defRPr>
            </a:lvl1pPr>
          </a:lstStyle>
          <a:p>
            <a:r>
              <a:rPr lang="es-ES" dirty="0" err="1" smtClean="0"/>
              <a:t>Click</a:t>
            </a:r>
            <a:r>
              <a:rPr lang="es-ES" dirty="0" smtClean="0"/>
              <a:t> </a:t>
            </a:r>
            <a:r>
              <a:rPr lang="es-ES" dirty="0" err="1" smtClean="0"/>
              <a:t>here</a:t>
            </a:r>
            <a:r>
              <a:rPr lang="es-ES" dirty="0" smtClean="0"/>
              <a:t> to </a:t>
            </a:r>
            <a:r>
              <a:rPr lang="es-ES" dirty="0" err="1" smtClean="0"/>
              <a:t>add</a:t>
            </a:r>
            <a:r>
              <a:rPr lang="es-ES" dirty="0" smtClean="0"/>
              <a:t> </a:t>
            </a:r>
            <a:r>
              <a:rPr lang="es-ES" dirty="0" err="1" smtClean="0"/>
              <a:t>subtitle</a:t>
            </a:r>
            <a:endParaRPr lang="es-ES" dirty="0"/>
          </a:p>
        </p:txBody>
      </p:sp>
      <p:cxnSp>
        <p:nvCxnSpPr>
          <p:cNvPr id="11" name="Lotura-marra zuzena 10"/>
          <p:cNvCxnSpPr/>
          <p:nvPr userDrawn="1"/>
        </p:nvCxnSpPr>
        <p:spPr>
          <a:xfrm>
            <a:off x="2061028" y="1272402"/>
            <a:ext cx="9727184" cy="0"/>
          </a:xfrm>
          <a:prstGeom prst="line">
            <a:avLst/>
          </a:prstGeom>
          <a:ln>
            <a:solidFill>
              <a:srgbClr val="ED9B33"/>
            </a:solidFill>
          </a:ln>
        </p:spPr>
        <p:style>
          <a:lnRef idx="1">
            <a:schemeClr val="accent1"/>
          </a:lnRef>
          <a:fillRef idx="0">
            <a:schemeClr val="accent1"/>
          </a:fillRef>
          <a:effectRef idx="0">
            <a:schemeClr val="accent1"/>
          </a:effectRef>
          <a:fontRef idx="minor">
            <a:schemeClr val="tx1"/>
          </a:fontRef>
        </p:style>
      </p:cxnSp>
      <p:sp>
        <p:nvSpPr>
          <p:cNvPr id="16" name="Testuaren leku-marka 15"/>
          <p:cNvSpPr>
            <a:spLocks noGrp="1"/>
          </p:cNvSpPr>
          <p:nvPr>
            <p:ph type="body" sz="quarter" idx="21" hasCustomPrompt="1"/>
          </p:nvPr>
        </p:nvSpPr>
        <p:spPr>
          <a:xfrm rot="16200000">
            <a:off x="-1957661" y="3271387"/>
            <a:ext cx="5707105" cy="981773"/>
          </a:xfrm>
          <a:prstGeom prst="rect">
            <a:avLst/>
          </a:prstGeom>
          <a:solidFill>
            <a:schemeClr val="bg1">
              <a:alpha val="70000"/>
            </a:schemeClr>
          </a:solidFill>
          <a:ln>
            <a:noFill/>
          </a:ln>
        </p:spPr>
        <p:style>
          <a:lnRef idx="0">
            <a:scrgbClr r="0" g="0" b="0"/>
          </a:lnRef>
          <a:fillRef idx="0">
            <a:scrgbClr r="0" g="0" b="0"/>
          </a:fillRef>
          <a:effectRef idx="0">
            <a:scrgbClr r="0" g="0" b="0"/>
          </a:effectRef>
          <a:fontRef idx="minor">
            <a:schemeClr val="lt1"/>
          </a:fontRef>
        </p:style>
        <p:txBody>
          <a:bodyPr anchor="ctr"/>
          <a:lstStyle>
            <a:lvl1pPr marL="0" indent="0">
              <a:buNone/>
              <a:defRPr sz="2400" b="1">
                <a:ln>
                  <a:solidFill>
                    <a:schemeClr val="tx1">
                      <a:lumMod val="75000"/>
                      <a:lumOff val="25000"/>
                    </a:schemeClr>
                  </a:solidFill>
                </a:ln>
                <a:solidFill>
                  <a:schemeClr val="tx1">
                    <a:lumMod val="75000"/>
                    <a:lumOff val="25000"/>
                  </a:schemeClr>
                </a:solidFill>
                <a:latin typeface="+mj-lt"/>
              </a:defRPr>
            </a:lvl1pPr>
          </a:lstStyle>
          <a:p>
            <a:pPr lvl="0"/>
            <a:r>
              <a:rPr lang="eu-ES" dirty="0" smtClean="0"/>
              <a:t>SECTION</a:t>
            </a:r>
          </a:p>
        </p:txBody>
      </p:sp>
      <p:sp>
        <p:nvSpPr>
          <p:cNvPr id="9" name="38 Marcador de texto"/>
          <p:cNvSpPr>
            <a:spLocks noGrp="1"/>
          </p:cNvSpPr>
          <p:nvPr>
            <p:ph type="body" sz="quarter" idx="11" hasCustomPrompt="1"/>
          </p:nvPr>
        </p:nvSpPr>
        <p:spPr>
          <a:xfrm>
            <a:off x="-2137741" y="691550"/>
            <a:ext cx="3456384" cy="2185158"/>
          </a:xfrm>
          <a:prstGeom prst="rect">
            <a:avLst/>
          </a:prstGeom>
        </p:spPr>
        <p:txBody>
          <a:bodyPr/>
          <a:lstStyle>
            <a:lvl1pPr algn="r">
              <a:buNone/>
              <a:defRPr sz="10000" b="1" baseline="0">
                <a:ln w="38100">
                  <a:solidFill>
                    <a:srgbClr val="F7A600"/>
                  </a:solidFill>
                </a:ln>
                <a:noFill/>
                <a:latin typeface="+mn-lt"/>
              </a:defRPr>
            </a:lvl1pPr>
          </a:lstStyle>
          <a:p>
            <a:pPr lvl="0"/>
            <a:r>
              <a:rPr lang="es-ES" dirty="0" smtClean="0"/>
              <a:t>0</a:t>
            </a:r>
            <a:endParaRPr lang="es-ES" dirty="0"/>
          </a:p>
        </p:txBody>
      </p:sp>
      <p:pic>
        <p:nvPicPr>
          <p:cNvPr id="12" name="Obraz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4350" y="189142"/>
            <a:ext cx="934293" cy="231995"/>
          </a:xfrm>
          <a:prstGeom prst="rect">
            <a:avLst/>
          </a:prstGeom>
        </p:spPr>
      </p:pic>
      <p:pic>
        <p:nvPicPr>
          <p:cNvPr id="15" name="Irudia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68745" y="190050"/>
            <a:ext cx="1483419" cy="269855"/>
          </a:xfrm>
          <a:prstGeom prst="rect">
            <a:avLst/>
          </a:prstGeom>
        </p:spPr>
      </p:pic>
    </p:spTree>
    <p:extLst>
      <p:ext uri="{BB962C8B-B14F-4D97-AF65-F5344CB8AC3E}">
        <p14:creationId xmlns:p14="http://schemas.microsoft.com/office/powerpoint/2010/main" val="2294885646"/>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9_Interior texto subtítulo">
    <p:spTree>
      <p:nvGrpSpPr>
        <p:cNvPr id="1" name=""/>
        <p:cNvGrpSpPr/>
        <p:nvPr/>
      </p:nvGrpSpPr>
      <p:grpSpPr>
        <a:xfrm>
          <a:off x="0" y="0"/>
          <a:ext cx="0" cy="0"/>
          <a:chOff x="0" y="0"/>
          <a:chExt cx="0" cy="0"/>
        </a:xfrm>
      </p:grpSpPr>
      <p:pic>
        <p:nvPicPr>
          <p:cNvPr id="2" name="Obraz 1"/>
          <p:cNvPicPr>
            <a:picLocks noChangeAspect="1"/>
          </p:cNvPicPr>
          <p:nvPr userDrawn="1"/>
        </p:nvPicPr>
        <p:blipFill rotWithShape="1">
          <a:blip r:embed="rId2" cstate="print">
            <a:extLst>
              <a:ext uri="{28A0092B-C50C-407E-A947-70E740481C1C}">
                <a14:useLocalDpi xmlns:a14="http://schemas.microsoft.com/office/drawing/2010/main" val="0"/>
              </a:ext>
            </a:extLst>
          </a:blip>
          <a:srcRect l="64573" t="-7683" r="20465" b="12736"/>
          <a:stretch/>
        </p:blipFill>
        <p:spPr>
          <a:xfrm>
            <a:off x="0" y="71297"/>
            <a:ext cx="1775520" cy="6786704"/>
          </a:xfrm>
          <a:prstGeom prst="rect">
            <a:avLst/>
          </a:prstGeom>
        </p:spPr>
      </p:pic>
      <p:sp>
        <p:nvSpPr>
          <p:cNvPr id="4" name="2 Marcador de número de diapositiva"/>
          <p:cNvSpPr>
            <a:spLocks noGrp="1"/>
          </p:cNvSpPr>
          <p:nvPr>
            <p:ph type="sldNum" sz="quarter" idx="4"/>
          </p:nvPr>
        </p:nvSpPr>
        <p:spPr>
          <a:xfrm>
            <a:off x="8966240" y="6565946"/>
            <a:ext cx="2844800" cy="220641"/>
          </a:xfrm>
          <a:prstGeom prst="rect">
            <a:avLst/>
          </a:prstGeom>
        </p:spPr>
        <p:txBody>
          <a:bodyPr vert="horz" lIns="91440" tIns="45720" rIns="91440" bIns="45720" rtlCol="0" anchor="ctr"/>
          <a:lstStyle>
            <a:lvl1pPr algn="r">
              <a:defRPr sz="1200">
                <a:solidFill>
                  <a:schemeClr val="tx1">
                    <a:tint val="75000"/>
                  </a:schemeClr>
                </a:solidFill>
              </a:defRPr>
            </a:lvl1pPr>
          </a:lstStyle>
          <a:p>
            <a:fld id="{7F4E4EF8-BF11-48BA-8607-445ED92DE416}" type="slidenum">
              <a:rPr lang="es-ES" smtClean="0"/>
              <a:pPr/>
              <a:t>‹#›</a:t>
            </a:fld>
            <a:endParaRPr lang="es-ES"/>
          </a:p>
        </p:txBody>
      </p:sp>
      <p:sp>
        <p:nvSpPr>
          <p:cNvPr id="6" name="17 Rectángulo"/>
          <p:cNvSpPr/>
          <p:nvPr userDrawn="1"/>
        </p:nvSpPr>
        <p:spPr>
          <a:xfrm>
            <a:off x="11948165" y="0"/>
            <a:ext cx="240000" cy="6876000"/>
          </a:xfrm>
          <a:prstGeom prst="rect">
            <a:avLst/>
          </a:prstGeom>
          <a:solidFill>
            <a:srgbClr val="ED9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dirty="0">
              <a:ln>
                <a:noFill/>
              </a:ln>
              <a:solidFill>
                <a:srgbClr val="BFBFBF"/>
              </a:solidFill>
            </a:endParaRPr>
          </a:p>
        </p:txBody>
      </p:sp>
      <p:sp>
        <p:nvSpPr>
          <p:cNvPr id="10" name="18 Marcador de texto"/>
          <p:cNvSpPr>
            <a:spLocks noGrp="1"/>
          </p:cNvSpPr>
          <p:nvPr>
            <p:ph type="body" sz="quarter" idx="19" hasCustomPrompt="1"/>
          </p:nvPr>
        </p:nvSpPr>
        <p:spPr>
          <a:xfrm>
            <a:off x="2083816" y="1462910"/>
            <a:ext cx="9727184" cy="4961122"/>
          </a:xfrm>
          <a:prstGeom prst="rect">
            <a:avLst/>
          </a:prstGeom>
        </p:spPr>
        <p:txBody>
          <a:bodyPr/>
          <a:lstStyle>
            <a:lvl1pPr marL="85725" indent="-85725">
              <a:lnSpc>
                <a:spcPct val="100000"/>
              </a:lnSpc>
              <a:spcAft>
                <a:spcPts val="600"/>
              </a:spcAft>
              <a:buClr>
                <a:srgbClr val="ED9B33"/>
              </a:buClr>
              <a:buFont typeface="Open Sans" panose="020B0606030504020204" pitchFamily="34" charset="0"/>
              <a:buChar char="I"/>
              <a:defRPr sz="1200" baseline="0">
                <a:solidFill>
                  <a:schemeClr val="tx1">
                    <a:lumMod val="75000"/>
                    <a:lumOff val="25000"/>
                  </a:schemeClr>
                </a:solidFill>
                <a:latin typeface="+mn-lt"/>
                <a:ea typeface="Open Sans" panose="020B0606030504020204" pitchFamily="34" charset="0"/>
                <a:cs typeface="Open Sans" panose="020B0606030504020204" pitchFamily="34" charset="0"/>
              </a:defRPr>
            </a:lvl1pPr>
            <a:lvl2pPr marL="361950" indent="176213">
              <a:lnSpc>
                <a:spcPct val="100000"/>
              </a:lnSpc>
              <a:buClr>
                <a:srgbClr val="ED9B33"/>
              </a:buClr>
              <a:buFont typeface="Symbol" panose="05050102010706020507" pitchFamily="18" charset="2"/>
              <a:buChar char="·"/>
              <a:defRPr sz="1100" baseline="0">
                <a:solidFill>
                  <a:schemeClr val="tx1">
                    <a:lumMod val="75000"/>
                    <a:lumOff val="25000"/>
                  </a:schemeClr>
                </a:solidFill>
                <a:latin typeface="+mn-lt"/>
                <a:ea typeface="Open Sans" panose="020B0606030504020204" pitchFamily="34" charset="0"/>
                <a:cs typeface="Open Sans" panose="020B0606030504020204" pitchFamily="34" charset="0"/>
              </a:defRPr>
            </a:lvl2pPr>
            <a:lvl3pPr marL="896938" indent="-179388">
              <a:lnSpc>
                <a:spcPct val="100000"/>
              </a:lnSpc>
              <a:buClr>
                <a:srgbClr val="ED9B33"/>
              </a:buClr>
              <a:buFont typeface="Courier New" panose="02070309020205020404" pitchFamily="49" charset="0"/>
              <a:buChar char="o"/>
              <a:defRPr sz="1100" baseline="0">
                <a:solidFill>
                  <a:schemeClr val="tx1">
                    <a:lumMod val="75000"/>
                    <a:lumOff val="25000"/>
                  </a:schemeClr>
                </a:solidFill>
                <a:latin typeface="+mn-lt"/>
                <a:ea typeface="Open Sans" panose="020B0606030504020204" pitchFamily="34" charset="0"/>
                <a:cs typeface="Open Sans" panose="020B0606030504020204" pitchFamily="34" charset="0"/>
              </a:defRPr>
            </a:lvl3pPr>
            <a:lvl4pPr marL="1255713" indent="-179388">
              <a:lnSpc>
                <a:spcPct val="100000"/>
              </a:lnSpc>
              <a:buClr>
                <a:srgbClr val="ED9B33"/>
              </a:buClr>
              <a:buFont typeface="Open Sans" panose="020B0606030504020204" pitchFamily="34" charset="0"/>
              <a:buChar char="›"/>
              <a:defRPr sz="1100" baseline="0">
                <a:solidFill>
                  <a:schemeClr val="tx1">
                    <a:lumMod val="75000"/>
                    <a:lumOff val="25000"/>
                  </a:schemeClr>
                </a:solidFill>
                <a:latin typeface="+mn-lt"/>
                <a:ea typeface="Open Sans" panose="020B0606030504020204" pitchFamily="34" charset="0"/>
                <a:cs typeface="Open Sans" panose="020B0606030504020204" pitchFamily="34" charset="0"/>
              </a:defRPr>
            </a:lvl4pPr>
            <a:lvl5pPr marL="2000250" indent="-171450">
              <a:buClr>
                <a:srgbClr val="ED9B33"/>
              </a:buClr>
              <a:buFont typeface="Open Sans" panose="020B0606030504020204" pitchFamily="34" charset="0"/>
              <a:buChar char="»"/>
              <a:defRPr sz="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u-ES" dirty="0" err="1" smtClean="0"/>
              <a:t>Click</a:t>
            </a:r>
            <a:r>
              <a:rPr lang="eu-ES" dirty="0" smtClean="0"/>
              <a:t> </a:t>
            </a:r>
            <a:r>
              <a:rPr lang="eu-ES" dirty="0" err="1" smtClean="0"/>
              <a:t>here</a:t>
            </a:r>
            <a:r>
              <a:rPr lang="eu-ES" dirty="0" smtClean="0"/>
              <a:t> to </a:t>
            </a:r>
            <a:r>
              <a:rPr lang="eu-ES" dirty="0" err="1" smtClean="0"/>
              <a:t>add</a:t>
            </a:r>
            <a:r>
              <a:rPr lang="eu-ES" dirty="0" smtClean="0"/>
              <a:t> </a:t>
            </a:r>
            <a:r>
              <a:rPr lang="eu-ES" dirty="0" err="1" smtClean="0"/>
              <a:t>text</a:t>
            </a:r>
            <a:endParaRPr lang="eu-ES" dirty="0" smtClean="0"/>
          </a:p>
          <a:p>
            <a:pPr lvl="1"/>
            <a:r>
              <a:rPr lang="eu-ES" dirty="0" err="1" smtClean="0"/>
              <a:t>Level</a:t>
            </a:r>
            <a:r>
              <a:rPr lang="eu-ES" dirty="0" smtClean="0"/>
              <a:t> 1</a:t>
            </a:r>
          </a:p>
          <a:p>
            <a:pPr lvl="2"/>
            <a:r>
              <a:rPr lang="eu-ES" dirty="0" err="1" smtClean="0"/>
              <a:t>Level</a:t>
            </a:r>
            <a:r>
              <a:rPr lang="eu-ES" dirty="0" smtClean="0"/>
              <a:t>  2</a:t>
            </a:r>
          </a:p>
          <a:p>
            <a:pPr lvl="3"/>
            <a:r>
              <a:rPr lang="eu-ES" dirty="0" err="1" smtClean="0"/>
              <a:t>Level</a:t>
            </a:r>
            <a:r>
              <a:rPr lang="eu-ES" dirty="0" smtClean="0"/>
              <a:t>  3</a:t>
            </a:r>
          </a:p>
          <a:p>
            <a:pPr lvl="0"/>
            <a:endParaRPr lang="es-ES" dirty="0"/>
          </a:p>
        </p:txBody>
      </p:sp>
      <p:sp>
        <p:nvSpPr>
          <p:cNvPr id="14" name="18 Marcador de título"/>
          <p:cNvSpPr>
            <a:spLocks noGrp="1"/>
          </p:cNvSpPr>
          <p:nvPr>
            <p:ph type="title" hasCustomPrompt="1"/>
          </p:nvPr>
        </p:nvSpPr>
        <p:spPr>
          <a:xfrm>
            <a:off x="2083816" y="687829"/>
            <a:ext cx="9727264" cy="571504"/>
          </a:xfrm>
          <a:prstGeom prst="rect">
            <a:avLst/>
          </a:prstGeom>
        </p:spPr>
        <p:txBody>
          <a:bodyPr vert="horz" lIns="91440" tIns="45720" rIns="91440" bIns="45720" rtlCol="0" anchor="ctr">
            <a:noAutofit/>
          </a:bodyPr>
          <a:lstStyle>
            <a:lvl1pPr>
              <a:defRPr sz="2400" b="1" baseline="0">
                <a:solidFill>
                  <a:schemeClr val="tx1">
                    <a:lumMod val="75000"/>
                    <a:lumOff val="25000"/>
                  </a:schemeClr>
                </a:solidFill>
                <a:latin typeface="+mj-lt"/>
              </a:defRPr>
            </a:lvl1pPr>
          </a:lstStyle>
          <a:p>
            <a:r>
              <a:rPr lang="es-ES" dirty="0" err="1" smtClean="0"/>
              <a:t>Click</a:t>
            </a:r>
            <a:r>
              <a:rPr lang="es-ES" dirty="0" smtClean="0"/>
              <a:t> </a:t>
            </a:r>
            <a:r>
              <a:rPr lang="es-ES" dirty="0" err="1" smtClean="0"/>
              <a:t>here</a:t>
            </a:r>
            <a:r>
              <a:rPr lang="es-ES" dirty="0" smtClean="0"/>
              <a:t> to </a:t>
            </a:r>
            <a:r>
              <a:rPr lang="es-ES" dirty="0" err="1" smtClean="0"/>
              <a:t>add</a:t>
            </a:r>
            <a:r>
              <a:rPr lang="es-ES" dirty="0" smtClean="0"/>
              <a:t> </a:t>
            </a:r>
            <a:r>
              <a:rPr lang="es-ES" dirty="0" err="1" smtClean="0"/>
              <a:t>subtitle</a:t>
            </a:r>
            <a:endParaRPr lang="es-ES" dirty="0"/>
          </a:p>
        </p:txBody>
      </p:sp>
      <p:cxnSp>
        <p:nvCxnSpPr>
          <p:cNvPr id="11" name="Lotura-marra zuzena 10"/>
          <p:cNvCxnSpPr/>
          <p:nvPr userDrawn="1"/>
        </p:nvCxnSpPr>
        <p:spPr>
          <a:xfrm>
            <a:off x="2061028" y="1272402"/>
            <a:ext cx="9727184" cy="0"/>
          </a:xfrm>
          <a:prstGeom prst="line">
            <a:avLst/>
          </a:prstGeom>
          <a:ln>
            <a:solidFill>
              <a:srgbClr val="ED9B33"/>
            </a:solidFill>
          </a:ln>
        </p:spPr>
        <p:style>
          <a:lnRef idx="1">
            <a:schemeClr val="accent1"/>
          </a:lnRef>
          <a:fillRef idx="0">
            <a:schemeClr val="accent1"/>
          </a:fillRef>
          <a:effectRef idx="0">
            <a:schemeClr val="accent1"/>
          </a:effectRef>
          <a:fontRef idx="minor">
            <a:schemeClr val="tx1"/>
          </a:fontRef>
        </p:style>
      </p:cxnSp>
      <p:sp>
        <p:nvSpPr>
          <p:cNvPr id="16" name="Testuaren leku-marka 15"/>
          <p:cNvSpPr>
            <a:spLocks noGrp="1"/>
          </p:cNvSpPr>
          <p:nvPr>
            <p:ph type="body" sz="quarter" idx="21" hasCustomPrompt="1"/>
          </p:nvPr>
        </p:nvSpPr>
        <p:spPr>
          <a:xfrm rot="16200000">
            <a:off x="-1957661" y="3271387"/>
            <a:ext cx="5707105" cy="981773"/>
          </a:xfrm>
          <a:prstGeom prst="rect">
            <a:avLst/>
          </a:prstGeom>
          <a:solidFill>
            <a:schemeClr val="bg1">
              <a:alpha val="70000"/>
            </a:schemeClr>
          </a:solidFill>
          <a:ln>
            <a:noFill/>
          </a:ln>
        </p:spPr>
        <p:style>
          <a:lnRef idx="0">
            <a:scrgbClr r="0" g="0" b="0"/>
          </a:lnRef>
          <a:fillRef idx="0">
            <a:scrgbClr r="0" g="0" b="0"/>
          </a:fillRef>
          <a:effectRef idx="0">
            <a:scrgbClr r="0" g="0" b="0"/>
          </a:effectRef>
          <a:fontRef idx="minor">
            <a:schemeClr val="lt1"/>
          </a:fontRef>
        </p:style>
        <p:txBody>
          <a:bodyPr anchor="ctr"/>
          <a:lstStyle>
            <a:lvl1pPr marL="0" indent="0">
              <a:buNone/>
              <a:defRPr sz="2400" b="1">
                <a:ln>
                  <a:solidFill>
                    <a:schemeClr val="tx1">
                      <a:lumMod val="75000"/>
                      <a:lumOff val="25000"/>
                    </a:schemeClr>
                  </a:solidFill>
                </a:ln>
                <a:solidFill>
                  <a:schemeClr val="tx1">
                    <a:lumMod val="75000"/>
                    <a:lumOff val="25000"/>
                  </a:schemeClr>
                </a:solidFill>
                <a:latin typeface="+mj-lt"/>
              </a:defRPr>
            </a:lvl1pPr>
          </a:lstStyle>
          <a:p>
            <a:pPr lvl="0"/>
            <a:r>
              <a:rPr lang="eu-ES" dirty="0" smtClean="0"/>
              <a:t>SECTION</a:t>
            </a:r>
          </a:p>
        </p:txBody>
      </p:sp>
      <p:sp>
        <p:nvSpPr>
          <p:cNvPr id="9" name="38 Marcador de texto"/>
          <p:cNvSpPr>
            <a:spLocks noGrp="1"/>
          </p:cNvSpPr>
          <p:nvPr>
            <p:ph type="body" sz="quarter" idx="11" hasCustomPrompt="1"/>
          </p:nvPr>
        </p:nvSpPr>
        <p:spPr>
          <a:xfrm>
            <a:off x="-2148020" y="687829"/>
            <a:ext cx="3456384" cy="2185158"/>
          </a:xfrm>
          <a:prstGeom prst="rect">
            <a:avLst/>
          </a:prstGeom>
        </p:spPr>
        <p:txBody>
          <a:bodyPr/>
          <a:lstStyle>
            <a:lvl1pPr algn="r">
              <a:buNone/>
              <a:defRPr sz="10000" b="1" baseline="0">
                <a:ln w="38100">
                  <a:solidFill>
                    <a:srgbClr val="F7A600"/>
                  </a:solidFill>
                </a:ln>
                <a:noFill/>
                <a:latin typeface="+mn-lt"/>
              </a:defRPr>
            </a:lvl1pPr>
          </a:lstStyle>
          <a:p>
            <a:pPr lvl="0"/>
            <a:r>
              <a:rPr lang="es-ES" dirty="0" smtClean="0"/>
              <a:t>0</a:t>
            </a:r>
            <a:endParaRPr lang="es-ES" dirty="0"/>
          </a:p>
        </p:txBody>
      </p:sp>
      <p:pic>
        <p:nvPicPr>
          <p:cNvPr id="12" name="Obraz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4350" y="189142"/>
            <a:ext cx="934293" cy="231995"/>
          </a:xfrm>
          <a:prstGeom prst="rect">
            <a:avLst/>
          </a:prstGeom>
        </p:spPr>
      </p:pic>
      <p:pic>
        <p:nvPicPr>
          <p:cNvPr id="15" name="Irudia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68745" y="190050"/>
            <a:ext cx="1483419" cy="269855"/>
          </a:xfrm>
          <a:prstGeom prst="rect">
            <a:avLst/>
          </a:prstGeom>
        </p:spPr>
      </p:pic>
    </p:spTree>
    <p:extLst>
      <p:ext uri="{BB962C8B-B14F-4D97-AF65-F5344CB8AC3E}">
        <p14:creationId xmlns:p14="http://schemas.microsoft.com/office/powerpoint/2010/main" val="3193808809"/>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0_Interior texto subtítulo">
    <p:spTree>
      <p:nvGrpSpPr>
        <p:cNvPr id="1" name=""/>
        <p:cNvGrpSpPr/>
        <p:nvPr/>
      </p:nvGrpSpPr>
      <p:grpSpPr>
        <a:xfrm>
          <a:off x="0" y="0"/>
          <a:ext cx="0" cy="0"/>
          <a:chOff x="0" y="0"/>
          <a:chExt cx="0" cy="0"/>
        </a:xfrm>
      </p:grpSpPr>
      <p:pic>
        <p:nvPicPr>
          <p:cNvPr id="2" name="Obraz 1"/>
          <p:cNvPicPr>
            <a:picLocks noChangeAspect="1"/>
          </p:cNvPicPr>
          <p:nvPr userDrawn="1"/>
        </p:nvPicPr>
        <p:blipFill rotWithShape="1">
          <a:blip r:embed="rId2" cstate="print">
            <a:extLst>
              <a:ext uri="{28A0092B-C50C-407E-A947-70E740481C1C}">
                <a14:useLocalDpi xmlns:a14="http://schemas.microsoft.com/office/drawing/2010/main" val="0"/>
              </a:ext>
            </a:extLst>
          </a:blip>
          <a:srcRect l="64573" t="-7683" r="20465" b="12736"/>
          <a:stretch/>
        </p:blipFill>
        <p:spPr>
          <a:xfrm>
            <a:off x="0" y="71297"/>
            <a:ext cx="1775520" cy="6786704"/>
          </a:xfrm>
          <a:prstGeom prst="rect">
            <a:avLst/>
          </a:prstGeom>
        </p:spPr>
      </p:pic>
      <p:sp>
        <p:nvSpPr>
          <p:cNvPr id="4" name="2 Marcador de número de diapositiva"/>
          <p:cNvSpPr>
            <a:spLocks noGrp="1"/>
          </p:cNvSpPr>
          <p:nvPr>
            <p:ph type="sldNum" sz="quarter" idx="4"/>
          </p:nvPr>
        </p:nvSpPr>
        <p:spPr>
          <a:xfrm>
            <a:off x="8966240" y="6565946"/>
            <a:ext cx="2844800" cy="220641"/>
          </a:xfrm>
          <a:prstGeom prst="rect">
            <a:avLst/>
          </a:prstGeom>
        </p:spPr>
        <p:txBody>
          <a:bodyPr vert="horz" lIns="91440" tIns="45720" rIns="91440" bIns="45720" rtlCol="0" anchor="ctr"/>
          <a:lstStyle>
            <a:lvl1pPr algn="r">
              <a:defRPr sz="1200">
                <a:solidFill>
                  <a:schemeClr val="tx1">
                    <a:tint val="75000"/>
                  </a:schemeClr>
                </a:solidFill>
              </a:defRPr>
            </a:lvl1pPr>
          </a:lstStyle>
          <a:p>
            <a:fld id="{7F4E4EF8-BF11-48BA-8607-445ED92DE416}" type="slidenum">
              <a:rPr lang="es-ES" smtClean="0"/>
              <a:pPr/>
              <a:t>‹#›</a:t>
            </a:fld>
            <a:endParaRPr lang="es-ES"/>
          </a:p>
        </p:txBody>
      </p:sp>
      <p:sp>
        <p:nvSpPr>
          <p:cNvPr id="6" name="17 Rectángulo"/>
          <p:cNvSpPr/>
          <p:nvPr userDrawn="1"/>
        </p:nvSpPr>
        <p:spPr>
          <a:xfrm>
            <a:off x="11948165" y="0"/>
            <a:ext cx="240000" cy="6876000"/>
          </a:xfrm>
          <a:prstGeom prst="rect">
            <a:avLst/>
          </a:prstGeom>
          <a:solidFill>
            <a:srgbClr val="ED9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dirty="0">
              <a:ln>
                <a:noFill/>
              </a:ln>
              <a:solidFill>
                <a:srgbClr val="BFBFBF"/>
              </a:solidFill>
            </a:endParaRPr>
          </a:p>
        </p:txBody>
      </p:sp>
      <p:sp>
        <p:nvSpPr>
          <p:cNvPr id="10" name="18 Marcador de texto"/>
          <p:cNvSpPr>
            <a:spLocks noGrp="1"/>
          </p:cNvSpPr>
          <p:nvPr>
            <p:ph type="body" sz="quarter" idx="19" hasCustomPrompt="1"/>
          </p:nvPr>
        </p:nvSpPr>
        <p:spPr>
          <a:xfrm>
            <a:off x="2083816" y="1462910"/>
            <a:ext cx="9727184" cy="4961122"/>
          </a:xfrm>
          <a:prstGeom prst="rect">
            <a:avLst/>
          </a:prstGeom>
        </p:spPr>
        <p:txBody>
          <a:bodyPr/>
          <a:lstStyle>
            <a:lvl1pPr marL="85725" indent="-85725">
              <a:lnSpc>
                <a:spcPct val="100000"/>
              </a:lnSpc>
              <a:spcAft>
                <a:spcPts val="600"/>
              </a:spcAft>
              <a:buClr>
                <a:srgbClr val="ED9B33"/>
              </a:buClr>
              <a:buFont typeface="Open Sans" panose="020B0606030504020204" pitchFamily="34" charset="0"/>
              <a:buChar char="I"/>
              <a:defRPr sz="1200" baseline="0">
                <a:solidFill>
                  <a:schemeClr val="tx1">
                    <a:lumMod val="75000"/>
                    <a:lumOff val="25000"/>
                  </a:schemeClr>
                </a:solidFill>
                <a:latin typeface="+mn-lt"/>
                <a:ea typeface="Open Sans" panose="020B0606030504020204" pitchFamily="34" charset="0"/>
                <a:cs typeface="Open Sans" panose="020B0606030504020204" pitchFamily="34" charset="0"/>
              </a:defRPr>
            </a:lvl1pPr>
            <a:lvl2pPr marL="361950" indent="176213">
              <a:lnSpc>
                <a:spcPct val="100000"/>
              </a:lnSpc>
              <a:buClr>
                <a:srgbClr val="ED9B33"/>
              </a:buClr>
              <a:buFont typeface="Symbol" panose="05050102010706020507" pitchFamily="18" charset="2"/>
              <a:buChar char="·"/>
              <a:defRPr sz="1100" baseline="0">
                <a:solidFill>
                  <a:schemeClr val="tx1">
                    <a:lumMod val="75000"/>
                    <a:lumOff val="25000"/>
                  </a:schemeClr>
                </a:solidFill>
                <a:latin typeface="+mn-lt"/>
                <a:ea typeface="Open Sans" panose="020B0606030504020204" pitchFamily="34" charset="0"/>
                <a:cs typeface="Open Sans" panose="020B0606030504020204" pitchFamily="34" charset="0"/>
              </a:defRPr>
            </a:lvl2pPr>
            <a:lvl3pPr marL="896938" indent="-179388">
              <a:lnSpc>
                <a:spcPct val="100000"/>
              </a:lnSpc>
              <a:buClr>
                <a:srgbClr val="ED9B33"/>
              </a:buClr>
              <a:buFont typeface="Courier New" panose="02070309020205020404" pitchFamily="49" charset="0"/>
              <a:buChar char="o"/>
              <a:defRPr sz="1100" baseline="0">
                <a:solidFill>
                  <a:schemeClr val="tx1">
                    <a:lumMod val="75000"/>
                    <a:lumOff val="25000"/>
                  </a:schemeClr>
                </a:solidFill>
                <a:latin typeface="+mn-lt"/>
                <a:ea typeface="Open Sans" panose="020B0606030504020204" pitchFamily="34" charset="0"/>
                <a:cs typeface="Open Sans" panose="020B0606030504020204" pitchFamily="34" charset="0"/>
              </a:defRPr>
            </a:lvl3pPr>
            <a:lvl4pPr marL="1255713" indent="-179388">
              <a:lnSpc>
                <a:spcPct val="100000"/>
              </a:lnSpc>
              <a:buClr>
                <a:srgbClr val="ED9B33"/>
              </a:buClr>
              <a:buFont typeface="Open Sans" panose="020B0606030504020204" pitchFamily="34" charset="0"/>
              <a:buChar char="›"/>
              <a:defRPr sz="1100" baseline="0">
                <a:solidFill>
                  <a:schemeClr val="tx1">
                    <a:lumMod val="75000"/>
                    <a:lumOff val="25000"/>
                  </a:schemeClr>
                </a:solidFill>
                <a:latin typeface="+mn-lt"/>
                <a:ea typeface="Open Sans" panose="020B0606030504020204" pitchFamily="34" charset="0"/>
                <a:cs typeface="Open Sans" panose="020B0606030504020204" pitchFamily="34" charset="0"/>
              </a:defRPr>
            </a:lvl4pPr>
            <a:lvl5pPr marL="2000250" indent="-171450">
              <a:buClr>
                <a:srgbClr val="ED9B33"/>
              </a:buClr>
              <a:buFont typeface="Open Sans" panose="020B0606030504020204" pitchFamily="34" charset="0"/>
              <a:buChar char="»"/>
              <a:defRPr sz="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u-ES" dirty="0" err="1" smtClean="0"/>
              <a:t>Click</a:t>
            </a:r>
            <a:r>
              <a:rPr lang="eu-ES" dirty="0" smtClean="0"/>
              <a:t> </a:t>
            </a:r>
            <a:r>
              <a:rPr lang="eu-ES" dirty="0" err="1" smtClean="0"/>
              <a:t>here</a:t>
            </a:r>
            <a:r>
              <a:rPr lang="eu-ES" dirty="0" smtClean="0"/>
              <a:t> to </a:t>
            </a:r>
            <a:r>
              <a:rPr lang="eu-ES" dirty="0" err="1" smtClean="0"/>
              <a:t>add</a:t>
            </a:r>
            <a:r>
              <a:rPr lang="eu-ES" dirty="0" smtClean="0"/>
              <a:t> </a:t>
            </a:r>
            <a:r>
              <a:rPr lang="eu-ES" dirty="0" err="1" smtClean="0"/>
              <a:t>text</a:t>
            </a:r>
            <a:endParaRPr lang="eu-ES" dirty="0" smtClean="0"/>
          </a:p>
          <a:p>
            <a:pPr lvl="1"/>
            <a:r>
              <a:rPr lang="eu-ES" dirty="0" err="1" smtClean="0"/>
              <a:t>Level</a:t>
            </a:r>
            <a:r>
              <a:rPr lang="eu-ES" dirty="0" smtClean="0"/>
              <a:t> 1</a:t>
            </a:r>
          </a:p>
          <a:p>
            <a:pPr lvl="2"/>
            <a:r>
              <a:rPr lang="eu-ES" dirty="0" err="1" smtClean="0"/>
              <a:t>Level</a:t>
            </a:r>
            <a:r>
              <a:rPr lang="eu-ES" dirty="0" smtClean="0"/>
              <a:t>  2</a:t>
            </a:r>
          </a:p>
          <a:p>
            <a:pPr lvl="3"/>
            <a:r>
              <a:rPr lang="eu-ES" dirty="0" err="1" smtClean="0"/>
              <a:t>Level</a:t>
            </a:r>
            <a:r>
              <a:rPr lang="eu-ES" dirty="0" smtClean="0"/>
              <a:t>  3</a:t>
            </a:r>
          </a:p>
          <a:p>
            <a:pPr lvl="0"/>
            <a:endParaRPr lang="es-ES" dirty="0"/>
          </a:p>
        </p:txBody>
      </p:sp>
      <p:sp>
        <p:nvSpPr>
          <p:cNvPr id="14" name="18 Marcador de título"/>
          <p:cNvSpPr>
            <a:spLocks noGrp="1"/>
          </p:cNvSpPr>
          <p:nvPr>
            <p:ph type="title" hasCustomPrompt="1"/>
          </p:nvPr>
        </p:nvSpPr>
        <p:spPr>
          <a:xfrm>
            <a:off x="2083816" y="687829"/>
            <a:ext cx="9727264" cy="571504"/>
          </a:xfrm>
          <a:prstGeom prst="rect">
            <a:avLst/>
          </a:prstGeom>
        </p:spPr>
        <p:txBody>
          <a:bodyPr vert="horz" lIns="91440" tIns="45720" rIns="91440" bIns="45720" rtlCol="0" anchor="ctr">
            <a:noAutofit/>
          </a:bodyPr>
          <a:lstStyle>
            <a:lvl1pPr>
              <a:defRPr sz="2400" b="1" baseline="0">
                <a:solidFill>
                  <a:schemeClr val="tx1">
                    <a:lumMod val="75000"/>
                    <a:lumOff val="25000"/>
                  </a:schemeClr>
                </a:solidFill>
                <a:latin typeface="+mj-lt"/>
              </a:defRPr>
            </a:lvl1pPr>
          </a:lstStyle>
          <a:p>
            <a:r>
              <a:rPr lang="es-ES" dirty="0" err="1" smtClean="0"/>
              <a:t>Click</a:t>
            </a:r>
            <a:r>
              <a:rPr lang="es-ES" dirty="0" smtClean="0"/>
              <a:t> </a:t>
            </a:r>
            <a:r>
              <a:rPr lang="es-ES" dirty="0" err="1" smtClean="0"/>
              <a:t>here</a:t>
            </a:r>
            <a:r>
              <a:rPr lang="es-ES" dirty="0" smtClean="0"/>
              <a:t> to </a:t>
            </a:r>
            <a:r>
              <a:rPr lang="es-ES" dirty="0" err="1" smtClean="0"/>
              <a:t>add</a:t>
            </a:r>
            <a:r>
              <a:rPr lang="es-ES" dirty="0" smtClean="0"/>
              <a:t> </a:t>
            </a:r>
            <a:r>
              <a:rPr lang="es-ES" dirty="0" err="1" smtClean="0"/>
              <a:t>subtitle</a:t>
            </a:r>
            <a:endParaRPr lang="es-ES" dirty="0"/>
          </a:p>
        </p:txBody>
      </p:sp>
      <p:cxnSp>
        <p:nvCxnSpPr>
          <p:cNvPr id="11" name="Lotura-marra zuzena 10"/>
          <p:cNvCxnSpPr/>
          <p:nvPr userDrawn="1"/>
        </p:nvCxnSpPr>
        <p:spPr>
          <a:xfrm>
            <a:off x="2061028" y="1272402"/>
            <a:ext cx="9727184" cy="0"/>
          </a:xfrm>
          <a:prstGeom prst="line">
            <a:avLst/>
          </a:prstGeom>
          <a:ln>
            <a:solidFill>
              <a:srgbClr val="ED9B33"/>
            </a:solidFill>
          </a:ln>
        </p:spPr>
        <p:style>
          <a:lnRef idx="1">
            <a:schemeClr val="accent1"/>
          </a:lnRef>
          <a:fillRef idx="0">
            <a:schemeClr val="accent1"/>
          </a:fillRef>
          <a:effectRef idx="0">
            <a:schemeClr val="accent1"/>
          </a:effectRef>
          <a:fontRef idx="minor">
            <a:schemeClr val="tx1"/>
          </a:fontRef>
        </p:style>
      </p:cxnSp>
      <p:sp>
        <p:nvSpPr>
          <p:cNvPr id="16" name="Testuaren leku-marka 15"/>
          <p:cNvSpPr>
            <a:spLocks noGrp="1"/>
          </p:cNvSpPr>
          <p:nvPr>
            <p:ph type="body" sz="quarter" idx="21" hasCustomPrompt="1"/>
          </p:nvPr>
        </p:nvSpPr>
        <p:spPr>
          <a:xfrm rot="16200000">
            <a:off x="-1957661" y="3271387"/>
            <a:ext cx="5707105" cy="981773"/>
          </a:xfrm>
          <a:prstGeom prst="rect">
            <a:avLst/>
          </a:prstGeom>
          <a:solidFill>
            <a:schemeClr val="bg1">
              <a:alpha val="70000"/>
            </a:schemeClr>
          </a:solidFill>
          <a:ln>
            <a:noFill/>
          </a:ln>
        </p:spPr>
        <p:style>
          <a:lnRef idx="0">
            <a:scrgbClr r="0" g="0" b="0"/>
          </a:lnRef>
          <a:fillRef idx="0">
            <a:scrgbClr r="0" g="0" b="0"/>
          </a:fillRef>
          <a:effectRef idx="0">
            <a:scrgbClr r="0" g="0" b="0"/>
          </a:effectRef>
          <a:fontRef idx="minor">
            <a:schemeClr val="lt1"/>
          </a:fontRef>
        </p:style>
        <p:txBody>
          <a:bodyPr anchor="ctr"/>
          <a:lstStyle>
            <a:lvl1pPr marL="0" indent="0">
              <a:buNone/>
              <a:defRPr sz="2400" b="1">
                <a:ln>
                  <a:solidFill>
                    <a:schemeClr val="tx1">
                      <a:lumMod val="75000"/>
                      <a:lumOff val="25000"/>
                    </a:schemeClr>
                  </a:solidFill>
                </a:ln>
                <a:solidFill>
                  <a:schemeClr val="tx1">
                    <a:lumMod val="75000"/>
                    <a:lumOff val="25000"/>
                  </a:schemeClr>
                </a:solidFill>
                <a:latin typeface="+mj-lt"/>
              </a:defRPr>
            </a:lvl1pPr>
          </a:lstStyle>
          <a:p>
            <a:pPr lvl="0"/>
            <a:r>
              <a:rPr lang="eu-ES" dirty="0" smtClean="0"/>
              <a:t>SECTION</a:t>
            </a:r>
          </a:p>
        </p:txBody>
      </p:sp>
      <p:sp>
        <p:nvSpPr>
          <p:cNvPr id="9" name="38 Marcador de texto"/>
          <p:cNvSpPr>
            <a:spLocks noGrp="1"/>
          </p:cNvSpPr>
          <p:nvPr>
            <p:ph type="body" sz="quarter" idx="11" hasCustomPrompt="1"/>
          </p:nvPr>
        </p:nvSpPr>
        <p:spPr>
          <a:xfrm>
            <a:off x="-2125301" y="591833"/>
            <a:ext cx="3456384" cy="2185158"/>
          </a:xfrm>
          <a:prstGeom prst="rect">
            <a:avLst/>
          </a:prstGeom>
        </p:spPr>
        <p:txBody>
          <a:bodyPr/>
          <a:lstStyle>
            <a:lvl1pPr algn="r">
              <a:buNone/>
              <a:defRPr sz="10000" b="1" baseline="0">
                <a:ln w="38100">
                  <a:solidFill>
                    <a:srgbClr val="F7A600"/>
                  </a:solidFill>
                </a:ln>
                <a:noFill/>
                <a:latin typeface="+mn-lt"/>
              </a:defRPr>
            </a:lvl1pPr>
          </a:lstStyle>
          <a:p>
            <a:pPr lvl="0"/>
            <a:r>
              <a:rPr lang="es-ES" dirty="0" smtClean="0"/>
              <a:t>0</a:t>
            </a:r>
            <a:endParaRPr lang="es-ES" dirty="0"/>
          </a:p>
        </p:txBody>
      </p:sp>
      <p:pic>
        <p:nvPicPr>
          <p:cNvPr id="12" name="Obraz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4350" y="189142"/>
            <a:ext cx="934293" cy="231995"/>
          </a:xfrm>
          <a:prstGeom prst="rect">
            <a:avLst/>
          </a:prstGeom>
        </p:spPr>
      </p:pic>
      <p:pic>
        <p:nvPicPr>
          <p:cNvPr id="15" name="Irudia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68745" y="190050"/>
            <a:ext cx="1483419" cy="269855"/>
          </a:xfrm>
          <a:prstGeom prst="rect">
            <a:avLst/>
          </a:prstGeom>
        </p:spPr>
      </p:pic>
    </p:spTree>
    <p:extLst>
      <p:ext uri="{BB962C8B-B14F-4D97-AF65-F5344CB8AC3E}">
        <p14:creationId xmlns:p14="http://schemas.microsoft.com/office/powerpoint/2010/main" val="1171550028"/>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Interior texto subtítulo dos columnas 2">
    <p:spTree>
      <p:nvGrpSpPr>
        <p:cNvPr id="1" name=""/>
        <p:cNvGrpSpPr/>
        <p:nvPr/>
      </p:nvGrpSpPr>
      <p:grpSpPr>
        <a:xfrm>
          <a:off x="0" y="0"/>
          <a:ext cx="0" cy="0"/>
          <a:chOff x="0" y="0"/>
          <a:chExt cx="0" cy="0"/>
        </a:xfrm>
      </p:grpSpPr>
      <p:pic>
        <p:nvPicPr>
          <p:cNvPr id="3" name="Obraz 2"/>
          <p:cNvPicPr>
            <a:picLocks noChangeAspect="1"/>
          </p:cNvPicPr>
          <p:nvPr userDrawn="1"/>
        </p:nvPicPr>
        <p:blipFill rotWithShape="1">
          <a:blip r:embed="rId2" cstate="print">
            <a:extLst>
              <a:ext uri="{28A0092B-C50C-407E-A947-70E740481C1C}">
                <a14:useLocalDpi xmlns:a14="http://schemas.microsoft.com/office/drawing/2010/main" val="0"/>
              </a:ext>
            </a:extLst>
          </a:blip>
          <a:srcRect l="13387" r="71651"/>
          <a:stretch/>
        </p:blipFill>
        <p:spPr>
          <a:xfrm>
            <a:off x="0" y="620688"/>
            <a:ext cx="1775520" cy="6237312"/>
          </a:xfrm>
          <a:prstGeom prst="rect">
            <a:avLst/>
          </a:prstGeom>
        </p:spPr>
      </p:pic>
      <p:sp>
        <p:nvSpPr>
          <p:cNvPr id="4" name="2 Marcador de número de diapositiva"/>
          <p:cNvSpPr>
            <a:spLocks noGrp="1"/>
          </p:cNvSpPr>
          <p:nvPr>
            <p:ph type="sldNum" sz="quarter" idx="4"/>
          </p:nvPr>
        </p:nvSpPr>
        <p:spPr>
          <a:xfrm>
            <a:off x="8966240" y="6565946"/>
            <a:ext cx="2844800" cy="220641"/>
          </a:xfrm>
          <a:prstGeom prst="rect">
            <a:avLst/>
          </a:prstGeom>
        </p:spPr>
        <p:txBody>
          <a:bodyPr vert="horz" lIns="91440" tIns="45720" rIns="91440" bIns="45720" rtlCol="0" anchor="ctr"/>
          <a:lstStyle>
            <a:lvl1pPr algn="r">
              <a:defRPr sz="1200">
                <a:solidFill>
                  <a:schemeClr val="tx1">
                    <a:tint val="75000"/>
                  </a:schemeClr>
                </a:solidFill>
              </a:defRPr>
            </a:lvl1pPr>
          </a:lstStyle>
          <a:p>
            <a:fld id="{7F4E4EF8-BF11-48BA-8607-445ED92DE416}" type="slidenum">
              <a:rPr lang="es-ES" smtClean="0"/>
              <a:pPr/>
              <a:t>‹#›</a:t>
            </a:fld>
            <a:endParaRPr lang="es-ES"/>
          </a:p>
        </p:txBody>
      </p:sp>
      <p:sp>
        <p:nvSpPr>
          <p:cNvPr id="6" name="17 Rectángulo"/>
          <p:cNvSpPr/>
          <p:nvPr userDrawn="1"/>
        </p:nvSpPr>
        <p:spPr>
          <a:xfrm>
            <a:off x="11948165" y="0"/>
            <a:ext cx="240000" cy="6876000"/>
          </a:xfrm>
          <a:prstGeom prst="rect">
            <a:avLst/>
          </a:prstGeom>
          <a:solidFill>
            <a:srgbClr val="ED9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dirty="0">
              <a:ln>
                <a:noFill/>
              </a:ln>
              <a:solidFill>
                <a:srgbClr val="BFBFBF"/>
              </a:solidFill>
            </a:endParaRPr>
          </a:p>
        </p:txBody>
      </p:sp>
      <p:sp>
        <p:nvSpPr>
          <p:cNvPr id="14" name="18 Marcador de título"/>
          <p:cNvSpPr>
            <a:spLocks noGrp="1"/>
          </p:cNvSpPr>
          <p:nvPr>
            <p:ph type="title" hasCustomPrompt="1"/>
          </p:nvPr>
        </p:nvSpPr>
        <p:spPr>
          <a:xfrm>
            <a:off x="2083816" y="687829"/>
            <a:ext cx="9727264" cy="571504"/>
          </a:xfrm>
          <a:prstGeom prst="rect">
            <a:avLst/>
          </a:prstGeom>
        </p:spPr>
        <p:txBody>
          <a:bodyPr vert="horz" lIns="91440" tIns="45720" rIns="91440" bIns="45720" rtlCol="0" anchor="ctr">
            <a:noAutofit/>
          </a:bodyPr>
          <a:lstStyle>
            <a:lvl1pPr>
              <a:defRPr sz="2400" b="1" baseline="0">
                <a:solidFill>
                  <a:schemeClr val="tx1">
                    <a:lumMod val="75000"/>
                    <a:lumOff val="25000"/>
                  </a:schemeClr>
                </a:solidFill>
                <a:latin typeface="+mj-lt"/>
              </a:defRPr>
            </a:lvl1pPr>
          </a:lstStyle>
          <a:p>
            <a:r>
              <a:rPr lang="es-ES" dirty="0" err="1" smtClean="0"/>
              <a:t>Click</a:t>
            </a:r>
            <a:r>
              <a:rPr lang="es-ES" dirty="0" smtClean="0"/>
              <a:t> </a:t>
            </a:r>
            <a:r>
              <a:rPr lang="es-ES" dirty="0" err="1" smtClean="0"/>
              <a:t>here</a:t>
            </a:r>
            <a:r>
              <a:rPr lang="es-ES" dirty="0" smtClean="0"/>
              <a:t> to </a:t>
            </a:r>
            <a:r>
              <a:rPr lang="es-ES" dirty="0" err="1" smtClean="0"/>
              <a:t>add</a:t>
            </a:r>
            <a:r>
              <a:rPr lang="es-ES" dirty="0" smtClean="0"/>
              <a:t> </a:t>
            </a:r>
            <a:r>
              <a:rPr lang="es-ES" dirty="0" err="1" smtClean="0"/>
              <a:t>subtitle</a:t>
            </a:r>
            <a:endParaRPr lang="es-ES" dirty="0"/>
          </a:p>
        </p:txBody>
      </p:sp>
      <p:sp>
        <p:nvSpPr>
          <p:cNvPr id="11" name="18 Marcador de texto"/>
          <p:cNvSpPr>
            <a:spLocks noGrp="1"/>
          </p:cNvSpPr>
          <p:nvPr>
            <p:ph type="body" sz="quarter" idx="19" hasCustomPrompt="1"/>
          </p:nvPr>
        </p:nvSpPr>
        <p:spPr>
          <a:xfrm>
            <a:off x="2086794" y="1439847"/>
            <a:ext cx="3703260" cy="4960800"/>
          </a:xfrm>
          <a:prstGeom prst="rect">
            <a:avLst/>
          </a:prstGeom>
          <a:ln w="19050">
            <a:noFill/>
          </a:ln>
        </p:spPr>
        <p:txBody>
          <a:bodyPr/>
          <a:lstStyle>
            <a:lvl1pPr marL="171450" indent="-171450">
              <a:spcBef>
                <a:spcPts val="600"/>
              </a:spcBef>
              <a:buClr>
                <a:srgbClr val="ED9B33"/>
              </a:buClr>
              <a:buFont typeface="Open Sans" panose="020B0606030504020204" pitchFamily="34" charset="0"/>
              <a:buChar char="I"/>
              <a:defRPr sz="1200" baseline="0">
                <a:solidFill>
                  <a:schemeClr val="tx1">
                    <a:lumMod val="75000"/>
                    <a:lumOff val="25000"/>
                  </a:schemeClr>
                </a:solidFill>
                <a:latin typeface="+mj-lt"/>
                <a:ea typeface="Open Sans" panose="020B0606030504020204" pitchFamily="34" charset="0"/>
                <a:cs typeface="Open Sans" panose="020B0606030504020204" pitchFamily="34" charset="0"/>
              </a:defRPr>
            </a:lvl1pPr>
            <a:lvl2pPr marL="533400" indent="-171450">
              <a:spcBef>
                <a:spcPts val="600"/>
              </a:spcBef>
              <a:buClr>
                <a:srgbClr val="ED9B33"/>
              </a:buClr>
              <a:buFont typeface="Symbol" panose="05050102010706020507" pitchFamily="18" charset="2"/>
              <a:buChar char=""/>
              <a:defRPr sz="1100">
                <a:solidFill>
                  <a:schemeClr val="tx1">
                    <a:lumMod val="75000"/>
                    <a:lumOff val="25000"/>
                  </a:schemeClr>
                </a:solidFill>
                <a:latin typeface="+mj-lt"/>
                <a:ea typeface="Open Sans" panose="020B0606030504020204" pitchFamily="34" charset="0"/>
                <a:cs typeface="Open Sans" panose="020B0606030504020204" pitchFamily="34" charset="0"/>
              </a:defRPr>
            </a:lvl2pPr>
            <a:lvl3pPr marL="896938" indent="-179388">
              <a:buClr>
                <a:srgbClr val="ED9B33"/>
              </a:buClr>
              <a:buFont typeface="Courier New" panose="02070309020205020404" pitchFamily="49" charset="0"/>
              <a:buChar char="o"/>
              <a:defRPr sz="1100">
                <a:solidFill>
                  <a:schemeClr val="tx1">
                    <a:lumMod val="75000"/>
                    <a:lumOff val="25000"/>
                  </a:schemeClr>
                </a:solidFill>
                <a:latin typeface="+mj-lt"/>
                <a:ea typeface="Open Sans" panose="020B0606030504020204" pitchFamily="34" charset="0"/>
                <a:cs typeface="Open Sans" panose="020B0606030504020204" pitchFamily="34" charset="0"/>
              </a:defRPr>
            </a:lvl3pPr>
            <a:lvl4pPr marL="1255713" indent="-179388">
              <a:buClr>
                <a:srgbClr val="ED9B33"/>
              </a:buClr>
              <a:buFont typeface="Open Sans" panose="020B0606030504020204" pitchFamily="34" charset="0"/>
              <a:buChar char="›"/>
              <a:defRPr sz="1100">
                <a:solidFill>
                  <a:schemeClr val="tx1">
                    <a:lumMod val="75000"/>
                    <a:lumOff val="25000"/>
                  </a:schemeClr>
                </a:solidFill>
                <a:latin typeface="+mj-lt"/>
                <a:ea typeface="Open Sans" panose="020B0606030504020204" pitchFamily="34" charset="0"/>
                <a:cs typeface="Open Sans" panose="020B0606030504020204" pitchFamily="34" charset="0"/>
              </a:defRPr>
            </a:lvl4pPr>
            <a:lvl5pPr marL="2000250" indent="-171450">
              <a:buClr>
                <a:srgbClr val="ED9B33"/>
              </a:buClr>
              <a:buFont typeface="Open Sans" panose="020B0606030504020204" pitchFamily="34" charset="0"/>
              <a:buChar char="»"/>
              <a:defRPr sz="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u-ES" dirty="0" err="1" smtClean="0"/>
              <a:t>Click</a:t>
            </a:r>
            <a:r>
              <a:rPr lang="eu-ES" dirty="0" smtClean="0"/>
              <a:t> </a:t>
            </a:r>
            <a:r>
              <a:rPr lang="eu-ES" dirty="0" err="1" smtClean="0"/>
              <a:t>here</a:t>
            </a:r>
            <a:r>
              <a:rPr lang="eu-ES" dirty="0" smtClean="0"/>
              <a:t> to </a:t>
            </a:r>
            <a:r>
              <a:rPr lang="eu-ES" dirty="0" err="1" smtClean="0"/>
              <a:t>add</a:t>
            </a:r>
            <a:r>
              <a:rPr lang="eu-ES" dirty="0" smtClean="0"/>
              <a:t> </a:t>
            </a:r>
            <a:r>
              <a:rPr lang="eu-ES" dirty="0" err="1" smtClean="0"/>
              <a:t>text</a:t>
            </a:r>
            <a:endParaRPr lang="eu-ES" dirty="0" smtClean="0"/>
          </a:p>
          <a:p>
            <a:pPr lvl="1"/>
            <a:r>
              <a:rPr lang="eu-ES" dirty="0" err="1" smtClean="0"/>
              <a:t>Level</a:t>
            </a:r>
            <a:r>
              <a:rPr lang="eu-ES" dirty="0" smtClean="0"/>
              <a:t> 1</a:t>
            </a:r>
          </a:p>
          <a:p>
            <a:pPr lvl="2"/>
            <a:r>
              <a:rPr lang="eu-ES" dirty="0" err="1" smtClean="0"/>
              <a:t>Level</a:t>
            </a:r>
            <a:r>
              <a:rPr lang="eu-ES" dirty="0" smtClean="0"/>
              <a:t> 2</a:t>
            </a:r>
          </a:p>
          <a:p>
            <a:pPr lvl="3"/>
            <a:r>
              <a:rPr lang="eu-ES" dirty="0" err="1" smtClean="0"/>
              <a:t>Level</a:t>
            </a:r>
            <a:r>
              <a:rPr lang="eu-ES" dirty="0" smtClean="0"/>
              <a:t> 3</a:t>
            </a:r>
          </a:p>
        </p:txBody>
      </p:sp>
      <p:sp>
        <p:nvSpPr>
          <p:cNvPr id="15" name="18 Marcador de texto"/>
          <p:cNvSpPr>
            <a:spLocks noGrp="1"/>
          </p:cNvSpPr>
          <p:nvPr>
            <p:ph type="body" sz="quarter" idx="20" hasCustomPrompt="1"/>
          </p:nvPr>
        </p:nvSpPr>
        <p:spPr>
          <a:xfrm>
            <a:off x="5927219" y="1439847"/>
            <a:ext cx="5883781" cy="4960800"/>
          </a:xfrm>
          <a:prstGeom prst="rect">
            <a:avLst/>
          </a:prstGeom>
        </p:spPr>
        <p:txBody>
          <a:bodyPr/>
          <a:lstStyle>
            <a:lvl1pPr marL="0" indent="0">
              <a:buClr>
                <a:srgbClr val="ED9B33"/>
              </a:buClr>
              <a:buFontTx/>
              <a:buNone/>
              <a:defRPr sz="1400" baseline="0">
                <a:solidFill>
                  <a:schemeClr val="tx1">
                    <a:lumMod val="75000"/>
                    <a:lumOff val="25000"/>
                  </a:schemeClr>
                </a:solidFill>
                <a:latin typeface="+mj-lt"/>
                <a:ea typeface="Open Sans" panose="020B0606030504020204" pitchFamily="34" charset="0"/>
                <a:cs typeface="Open Sans" panose="020B0606030504020204" pitchFamily="34" charset="0"/>
              </a:defRPr>
            </a:lvl1pPr>
            <a:lvl2pPr marL="361950" indent="268288">
              <a:buClr>
                <a:srgbClr val="ED9B33"/>
              </a:buClr>
              <a:buFont typeface="Arial" panose="020B0604020202020204" pitchFamily="34" charset="0"/>
              <a:buChar char="•"/>
              <a:defRPr sz="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buClr>
                <a:srgbClr val="ED9B33"/>
              </a:buClr>
              <a:buFont typeface="Open Sans" panose="020B0606030504020204" pitchFamily="34" charset="0"/>
              <a:buChar char="¬"/>
              <a:defRPr sz="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buClr>
                <a:srgbClr val="ED9B33"/>
              </a:buClr>
              <a:buFont typeface="Open Sans" panose="020B0606030504020204" pitchFamily="34" charset="0"/>
              <a:buChar char="›"/>
              <a:defRPr sz="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2000250" indent="-171450">
              <a:buClr>
                <a:srgbClr val="ED9B33"/>
              </a:buClr>
              <a:buFont typeface="Open Sans" panose="020B0606030504020204" pitchFamily="34" charset="0"/>
              <a:buChar char="»"/>
              <a:defRPr sz="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u-ES" dirty="0" smtClean="0"/>
              <a:t>IMAGE</a:t>
            </a:r>
            <a:endParaRPr lang="es-ES" dirty="0"/>
          </a:p>
        </p:txBody>
      </p:sp>
      <p:cxnSp>
        <p:nvCxnSpPr>
          <p:cNvPr id="16" name="Lotura-marra zuzena 15"/>
          <p:cNvCxnSpPr/>
          <p:nvPr userDrawn="1"/>
        </p:nvCxnSpPr>
        <p:spPr>
          <a:xfrm>
            <a:off x="2061028" y="1272402"/>
            <a:ext cx="9727184" cy="0"/>
          </a:xfrm>
          <a:prstGeom prst="line">
            <a:avLst/>
          </a:prstGeom>
          <a:ln>
            <a:solidFill>
              <a:srgbClr val="ED9B33"/>
            </a:solidFill>
          </a:ln>
        </p:spPr>
        <p:style>
          <a:lnRef idx="1">
            <a:schemeClr val="accent1"/>
          </a:lnRef>
          <a:fillRef idx="0">
            <a:schemeClr val="accent1"/>
          </a:fillRef>
          <a:effectRef idx="0">
            <a:schemeClr val="accent1"/>
          </a:effectRef>
          <a:fontRef idx="minor">
            <a:schemeClr val="tx1"/>
          </a:fontRef>
        </p:style>
      </p:cxnSp>
      <p:sp>
        <p:nvSpPr>
          <p:cNvPr id="17" name="Testuaren leku-marka 15"/>
          <p:cNvSpPr>
            <a:spLocks noGrp="1"/>
          </p:cNvSpPr>
          <p:nvPr>
            <p:ph type="body" sz="quarter" idx="21" hasCustomPrompt="1"/>
          </p:nvPr>
        </p:nvSpPr>
        <p:spPr>
          <a:xfrm rot="16200000">
            <a:off x="-1957661" y="3271387"/>
            <a:ext cx="5707105" cy="981773"/>
          </a:xfrm>
          <a:prstGeom prst="rect">
            <a:avLst/>
          </a:prstGeom>
          <a:solidFill>
            <a:schemeClr val="bg1">
              <a:alpha val="70000"/>
            </a:schemeClr>
          </a:solidFill>
          <a:ln>
            <a:noFill/>
          </a:ln>
        </p:spPr>
        <p:style>
          <a:lnRef idx="0">
            <a:scrgbClr r="0" g="0" b="0"/>
          </a:lnRef>
          <a:fillRef idx="0">
            <a:scrgbClr r="0" g="0" b="0"/>
          </a:fillRef>
          <a:effectRef idx="0">
            <a:scrgbClr r="0" g="0" b="0"/>
          </a:effectRef>
          <a:fontRef idx="minor">
            <a:schemeClr val="lt1"/>
          </a:fontRef>
        </p:style>
        <p:txBody>
          <a:bodyPr anchor="ctr"/>
          <a:lstStyle>
            <a:lvl1pPr marL="0" indent="0">
              <a:buNone/>
              <a:defRPr sz="2400" b="1">
                <a:ln>
                  <a:solidFill>
                    <a:schemeClr val="tx1">
                      <a:lumMod val="75000"/>
                      <a:lumOff val="25000"/>
                    </a:schemeClr>
                  </a:solidFill>
                </a:ln>
                <a:solidFill>
                  <a:schemeClr val="tx1">
                    <a:lumMod val="75000"/>
                    <a:lumOff val="25000"/>
                  </a:schemeClr>
                </a:solidFill>
                <a:latin typeface="+mj-lt"/>
              </a:defRPr>
            </a:lvl1pPr>
          </a:lstStyle>
          <a:p>
            <a:pPr lvl="0"/>
            <a:r>
              <a:rPr lang="eu-ES" dirty="0" smtClean="0"/>
              <a:t>SECTION</a:t>
            </a:r>
          </a:p>
        </p:txBody>
      </p:sp>
      <p:sp>
        <p:nvSpPr>
          <p:cNvPr id="20" name="38 Marcador de texto"/>
          <p:cNvSpPr>
            <a:spLocks noGrp="1"/>
          </p:cNvSpPr>
          <p:nvPr>
            <p:ph type="body" sz="quarter" idx="11" hasCustomPrompt="1"/>
          </p:nvPr>
        </p:nvSpPr>
        <p:spPr>
          <a:xfrm>
            <a:off x="-2137741" y="666547"/>
            <a:ext cx="3456384" cy="2185158"/>
          </a:xfrm>
          <a:prstGeom prst="rect">
            <a:avLst/>
          </a:prstGeom>
        </p:spPr>
        <p:txBody>
          <a:bodyPr/>
          <a:lstStyle>
            <a:lvl1pPr algn="r">
              <a:buNone/>
              <a:defRPr sz="10000" b="1" baseline="0">
                <a:ln w="38100">
                  <a:solidFill>
                    <a:srgbClr val="F7A600"/>
                  </a:solidFill>
                </a:ln>
                <a:noFill/>
                <a:latin typeface="+mn-lt"/>
              </a:defRPr>
            </a:lvl1pPr>
          </a:lstStyle>
          <a:p>
            <a:pPr lvl="0"/>
            <a:r>
              <a:rPr lang="es-ES" dirty="0" smtClean="0"/>
              <a:t>0</a:t>
            </a:r>
            <a:endParaRPr lang="es-ES" dirty="0"/>
          </a:p>
        </p:txBody>
      </p:sp>
      <p:pic>
        <p:nvPicPr>
          <p:cNvPr id="18" name="Obraz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4350" y="189142"/>
            <a:ext cx="934293" cy="231995"/>
          </a:xfrm>
          <a:prstGeom prst="rect">
            <a:avLst/>
          </a:prstGeom>
        </p:spPr>
      </p:pic>
      <p:pic>
        <p:nvPicPr>
          <p:cNvPr id="21" name="Irudia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68745" y="190050"/>
            <a:ext cx="1483419" cy="269855"/>
          </a:xfrm>
          <a:prstGeom prst="rect">
            <a:avLst/>
          </a:prstGeom>
        </p:spPr>
      </p:pic>
    </p:spTree>
    <p:extLst>
      <p:ext uri="{BB962C8B-B14F-4D97-AF65-F5344CB8AC3E}">
        <p14:creationId xmlns:p14="http://schemas.microsoft.com/office/powerpoint/2010/main" val="2155773181"/>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Interior texto subtítulo dos columnas 1">
    <p:spTree>
      <p:nvGrpSpPr>
        <p:cNvPr id="1" name=""/>
        <p:cNvGrpSpPr/>
        <p:nvPr/>
      </p:nvGrpSpPr>
      <p:grpSpPr>
        <a:xfrm>
          <a:off x="0" y="0"/>
          <a:ext cx="0" cy="0"/>
          <a:chOff x="0" y="0"/>
          <a:chExt cx="0" cy="0"/>
        </a:xfrm>
      </p:grpSpPr>
      <p:pic>
        <p:nvPicPr>
          <p:cNvPr id="2" name="Obraz 1"/>
          <p:cNvPicPr>
            <a:picLocks noChangeAspect="1"/>
          </p:cNvPicPr>
          <p:nvPr userDrawn="1"/>
        </p:nvPicPr>
        <p:blipFill rotWithShape="1">
          <a:blip r:embed="rId2" cstate="print">
            <a:extLst>
              <a:ext uri="{28A0092B-C50C-407E-A947-70E740481C1C}">
                <a14:useLocalDpi xmlns:a14="http://schemas.microsoft.com/office/drawing/2010/main" val="0"/>
              </a:ext>
            </a:extLst>
          </a:blip>
          <a:srcRect l="14276" t="15915" r="16669" b="58352"/>
          <a:stretch/>
        </p:blipFill>
        <p:spPr>
          <a:xfrm rot="16200000">
            <a:off x="-2230893" y="2851582"/>
            <a:ext cx="6237312" cy="1775525"/>
          </a:xfrm>
          <a:prstGeom prst="rect">
            <a:avLst/>
          </a:prstGeom>
        </p:spPr>
      </p:pic>
      <p:sp>
        <p:nvSpPr>
          <p:cNvPr id="4" name="2 Marcador de número de diapositiva"/>
          <p:cNvSpPr>
            <a:spLocks noGrp="1"/>
          </p:cNvSpPr>
          <p:nvPr>
            <p:ph type="sldNum" sz="quarter" idx="4"/>
          </p:nvPr>
        </p:nvSpPr>
        <p:spPr>
          <a:xfrm>
            <a:off x="8966240" y="6565946"/>
            <a:ext cx="2844800" cy="220641"/>
          </a:xfrm>
          <a:prstGeom prst="rect">
            <a:avLst/>
          </a:prstGeom>
        </p:spPr>
        <p:txBody>
          <a:bodyPr vert="horz" lIns="91440" tIns="45720" rIns="91440" bIns="45720" rtlCol="0" anchor="ctr"/>
          <a:lstStyle>
            <a:lvl1pPr algn="r">
              <a:defRPr sz="1200">
                <a:solidFill>
                  <a:schemeClr val="tx1">
                    <a:tint val="75000"/>
                  </a:schemeClr>
                </a:solidFill>
              </a:defRPr>
            </a:lvl1pPr>
          </a:lstStyle>
          <a:p>
            <a:fld id="{7F4E4EF8-BF11-48BA-8607-445ED92DE416}" type="slidenum">
              <a:rPr lang="es-ES" smtClean="0"/>
              <a:pPr/>
              <a:t>‹#›</a:t>
            </a:fld>
            <a:endParaRPr lang="es-ES"/>
          </a:p>
        </p:txBody>
      </p:sp>
      <p:sp>
        <p:nvSpPr>
          <p:cNvPr id="6" name="17 Rectángulo"/>
          <p:cNvSpPr/>
          <p:nvPr userDrawn="1"/>
        </p:nvSpPr>
        <p:spPr>
          <a:xfrm>
            <a:off x="11948165" y="0"/>
            <a:ext cx="240000" cy="6876000"/>
          </a:xfrm>
          <a:prstGeom prst="rect">
            <a:avLst/>
          </a:prstGeom>
          <a:solidFill>
            <a:srgbClr val="ED9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dirty="0">
              <a:ln>
                <a:noFill/>
              </a:ln>
              <a:solidFill>
                <a:srgbClr val="BFBFBF"/>
              </a:solidFill>
            </a:endParaRPr>
          </a:p>
        </p:txBody>
      </p:sp>
      <p:sp>
        <p:nvSpPr>
          <p:cNvPr id="14" name="18 Marcador de título"/>
          <p:cNvSpPr>
            <a:spLocks noGrp="1"/>
          </p:cNvSpPr>
          <p:nvPr>
            <p:ph type="title" hasCustomPrompt="1"/>
          </p:nvPr>
        </p:nvSpPr>
        <p:spPr>
          <a:xfrm>
            <a:off x="2083816" y="687829"/>
            <a:ext cx="9727264" cy="571504"/>
          </a:xfrm>
          <a:prstGeom prst="rect">
            <a:avLst/>
          </a:prstGeom>
        </p:spPr>
        <p:txBody>
          <a:bodyPr vert="horz" lIns="91440" tIns="45720" rIns="91440" bIns="45720" rtlCol="0" anchor="ctr">
            <a:noAutofit/>
          </a:bodyPr>
          <a:lstStyle>
            <a:lvl1pPr>
              <a:defRPr sz="2400" b="1" baseline="0">
                <a:solidFill>
                  <a:schemeClr val="tx1">
                    <a:lumMod val="75000"/>
                    <a:lumOff val="25000"/>
                  </a:schemeClr>
                </a:solidFill>
                <a:latin typeface="+mj-lt"/>
              </a:defRPr>
            </a:lvl1pPr>
          </a:lstStyle>
          <a:p>
            <a:r>
              <a:rPr lang="es-ES" dirty="0" err="1" smtClean="0"/>
              <a:t>Click</a:t>
            </a:r>
            <a:r>
              <a:rPr lang="es-ES" dirty="0" smtClean="0"/>
              <a:t> </a:t>
            </a:r>
            <a:r>
              <a:rPr lang="es-ES" dirty="0" err="1" smtClean="0"/>
              <a:t>here</a:t>
            </a:r>
            <a:r>
              <a:rPr lang="es-ES" dirty="0" smtClean="0"/>
              <a:t> to </a:t>
            </a:r>
            <a:r>
              <a:rPr lang="es-ES" dirty="0" err="1" smtClean="0"/>
              <a:t>add</a:t>
            </a:r>
            <a:r>
              <a:rPr lang="es-ES" dirty="0" smtClean="0"/>
              <a:t> </a:t>
            </a:r>
            <a:r>
              <a:rPr lang="es-ES" dirty="0" err="1" smtClean="0"/>
              <a:t>subtitle</a:t>
            </a:r>
            <a:endParaRPr lang="es-ES" dirty="0"/>
          </a:p>
        </p:txBody>
      </p:sp>
      <p:cxnSp>
        <p:nvCxnSpPr>
          <p:cNvPr id="16" name="Lotura-marra zuzena 15"/>
          <p:cNvCxnSpPr/>
          <p:nvPr userDrawn="1"/>
        </p:nvCxnSpPr>
        <p:spPr>
          <a:xfrm>
            <a:off x="2061028" y="1272402"/>
            <a:ext cx="9727184" cy="0"/>
          </a:xfrm>
          <a:prstGeom prst="line">
            <a:avLst/>
          </a:prstGeom>
          <a:ln>
            <a:solidFill>
              <a:srgbClr val="ED9B33"/>
            </a:solidFill>
          </a:ln>
        </p:spPr>
        <p:style>
          <a:lnRef idx="1">
            <a:schemeClr val="accent1"/>
          </a:lnRef>
          <a:fillRef idx="0">
            <a:schemeClr val="accent1"/>
          </a:fillRef>
          <a:effectRef idx="0">
            <a:schemeClr val="accent1"/>
          </a:effectRef>
          <a:fontRef idx="minor">
            <a:schemeClr val="tx1"/>
          </a:fontRef>
        </p:style>
      </p:cxnSp>
      <p:sp>
        <p:nvSpPr>
          <p:cNvPr id="19" name="18 Marcador de texto"/>
          <p:cNvSpPr>
            <a:spLocks noGrp="1"/>
          </p:cNvSpPr>
          <p:nvPr>
            <p:ph type="body" sz="quarter" idx="19" hasCustomPrompt="1"/>
          </p:nvPr>
        </p:nvSpPr>
        <p:spPr>
          <a:xfrm>
            <a:off x="2086792" y="1438730"/>
            <a:ext cx="4800000" cy="4960800"/>
          </a:xfrm>
          <a:prstGeom prst="rect">
            <a:avLst/>
          </a:prstGeom>
          <a:ln w="19050">
            <a:noFill/>
          </a:ln>
        </p:spPr>
        <p:txBody>
          <a:bodyPr/>
          <a:lstStyle>
            <a:lvl1pPr marL="171450" indent="-171450">
              <a:spcBef>
                <a:spcPts val="600"/>
              </a:spcBef>
              <a:buClr>
                <a:srgbClr val="ED9B33"/>
              </a:buClr>
              <a:buFont typeface="Open Sans" panose="020B0606030504020204" pitchFamily="34" charset="0"/>
              <a:buChar char="I"/>
              <a:defRPr sz="1200" baseline="0">
                <a:solidFill>
                  <a:schemeClr val="tx1">
                    <a:lumMod val="75000"/>
                    <a:lumOff val="25000"/>
                  </a:schemeClr>
                </a:solidFill>
                <a:latin typeface="+mj-lt"/>
                <a:ea typeface="Open Sans" panose="020B0606030504020204" pitchFamily="34" charset="0"/>
                <a:cs typeface="Open Sans" panose="020B0606030504020204" pitchFamily="34" charset="0"/>
              </a:defRPr>
            </a:lvl1pPr>
            <a:lvl2pPr marL="533400" indent="-171450">
              <a:spcBef>
                <a:spcPts val="600"/>
              </a:spcBef>
              <a:buClr>
                <a:srgbClr val="ED9B33"/>
              </a:buClr>
              <a:buFont typeface="Symbol" panose="05050102010706020507" pitchFamily="18" charset="2"/>
              <a:buChar char=""/>
              <a:defRPr sz="1100">
                <a:solidFill>
                  <a:schemeClr val="tx1">
                    <a:lumMod val="75000"/>
                    <a:lumOff val="25000"/>
                  </a:schemeClr>
                </a:solidFill>
                <a:latin typeface="+mj-lt"/>
                <a:ea typeface="Open Sans" panose="020B0606030504020204" pitchFamily="34" charset="0"/>
                <a:cs typeface="Open Sans" panose="020B0606030504020204" pitchFamily="34" charset="0"/>
              </a:defRPr>
            </a:lvl2pPr>
            <a:lvl3pPr marL="896938" indent="-179388">
              <a:buClr>
                <a:srgbClr val="ED9B33"/>
              </a:buClr>
              <a:buFont typeface="Courier New" panose="02070309020205020404" pitchFamily="49" charset="0"/>
              <a:buChar char="o"/>
              <a:defRPr sz="1100">
                <a:solidFill>
                  <a:schemeClr val="tx1">
                    <a:lumMod val="75000"/>
                    <a:lumOff val="25000"/>
                  </a:schemeClr>
                </a:solidFill>
                <a:latin typeface="+mj-lt"/>
                <a:ea typeface="Open Sans" panose="020B0606030504020204" pitchFamily="34" charset="0"/>
                <a:cs typeface="Open Sans" panose="020B0606030504020204" pitchFamily="34" charset="0"/>
              </a:defRPr>
            </a:lvl3pPr>
            <a:lvl4pPr marL="1255713" indent="-179388">
              <a:buClr>
                <a:srgbClr val="ED9B33"/>
              </a:buClr>
              <a:buFont typeface="Open Sans" panose="020B0606030504020204" pitchFamily="34" charset="0"/>
              <a:buChar char="›"/>
              <a:defRPr sz="1100">
                <a:solidFill>
                  <a:schemeClr val="tx1">
                    <a:lumMod val="75000"/>
                    <a:lumOff val="25000"/>
                  </a:schemeClr>
                </a:solidFill>
                <a:latin typeface="+mj-lt"/>
                <a:ea typeface="Open Sans" panose="020B0606030504020204" pitchFamily="34" charset="0"/>
                <a:cs typeface="Open Sans" panose="020B0606030504020204" pitchFamily="34" charset="0"/>
              </a:defRPr>
            </a:lvl4pPr>
            <a:lvl5pPr marL="2000250" indent="-171450">
              <a:buClr>
                <a:srgbClr val="ED9B33"/>
              </a:buClr>
              <a:buFont typeface="Open Sans" panose="020B0606030504020204" pitchFamily="34" charset="0"/>
              <a:buChar char="»"/>
              <a:defRPr sz="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u-ES" dirty="0" err="1" smtClean="0"/>
              <a:t>Click</a:t>
            </a:r>
            <a:r>
              <a:rPr lang="eu-ES" dirty="0" smtClean="0"/>
              <a:t> </a:t>
            </a:r>
            <a:r>
              <a:rPr lang="eu-ES" dirty="0" err="1" smtClean="0"/>
              <a:t>here</a:t>
            </a:r>
            <a:r>
              <a:rPr lang="eu-ES" dirty="0" smtClean="0"/>
              <a:t> to </a:t>
            </a:r>
            <a:r>
              <a:rPr lang="eu-ES" dirty="0" err="1" smtClean="0"/>
              <a:t>add</a:t>
            </a:r>
            <a:r>
              <a:rPr lang="eu-ES" dirty="0" smtClean="0"/>
              <a:t> </a:t>
            </a:r>
            <a:r>
              <a:rPr lang="eu-ES" dirty="0" err="1" smtClean="0"/>
              <a:t>text</a:t>
            </a:r>
            <a:endParaRPr lang="eu-ES" dirty="0" smtClean="0"/>
          </a:p>
          <a:p>
            <a:pPr lvl="1"/>
            <a:r>
              <a:rPr lang="eu-ES" dirty="0" err="1" smtClean="0"/>
              <a:t>Level</a:t>
            </a:r>
            <a:r>
              <a:rPr lang="eu-ES" dirty="0" smtClean="0"/>
              <a:t> 1</a:t>
            </a:r>
          </a:p>
          <a:p>
            <a:pPr lvl="2"/>
            <a:r>
              <a:rPr lang="eu-ES" dirty="0" err="1" smtClean="0"/>
              <a:t>Level</a:t>
            </a:r>
            <a:r>
              <a:rPr lang="eu-ES" dirty="0" smtClean="0"/>
              <a:t>  2</a:t>
            </a:r>
          </a:p>
          <a:p>
            <a:pPr lvl="3"/>
            <a:r>
              <a:rPr lang="eu-ES" dirty="0" err="1" smtClean="0"/>
              <a:t>Level</a:t>
            </a:r>
            <a:r>
              <a:rPr lang="eu-ES" dirty="0" smtClean="0"/>
              <a:t> 3</a:t>
            </a:r>
          </a:p>
        </p:txBody>
      </p:sp>
      <p:sp>
        <p:nvSpPr>
          <p:cNvPr id="20" name="18 Marcador de texto"/>
          <p:cNvSpPr>
            <a:spLocks noGrp="1"/>
          </p:cNvSpPr>
          <p:nvPr>
            <p:ph type="body" sz="quarter" idx="20" hasCustomPrompt="1"/>
          </p:nvPr>
        </p:nvSpPr>
        <p:spPr>
          <a:xfrm>
            <a:off x="7011000" y="1438730"/>
            <a:ext cx="4800000" cy="4960800"/>
          </a:xfrm>
          <a:prstGeom prst="rect">
            <a:avLst/>
          </a:prstGeom>
          <a:ln w="19050">
            <a:noFill/>
          </a:ln>
        </p:spPr>
        <p:txBody>
          <a:bodyPr/>
          <a:lstStyle>
            <a:lvl1pPr marL="171450" indent="-171450">
              <a:spcBef>
                <a:spcPts val="600"/>
              </a:spcBef>
              <a:buClr>
                <a:srgbClr val="ED9B33"/>
              </a:buClr>
              <a:buFont typeface="Open Sans" panose="020B0606030504020204" pitchFamily="34" charset="0"/>
              <a:buChar char="I"/>
              <a:defRPr sz="1200" baseline="0">
                <a:solidFill>
                  <a:schemeClr val="tx1">
                    <a:lumMod val="75000"/>
                    <a:lumOff val="25000"/>
                  </a:schemeClr>
                </a:solidFill>
                <a:latin typeface="+mj-lt"/>
                <a:ea typeface="Open Sans" panose="020B0606030504020204" pitchFamily="34" charset="0"/>
                <a:cs typeface="Open Sans" panose="020B0606030504020204" pitchFamily="34" charset="0"/>
              </a:defRPr>
            </a:lvl1pPr>
            <a:lvl2pPr marL="533400" indent="-171450">
              <a:spcBef>
                <a:spcPts val="600"/>
              </a:spcBef>
              <a:buClr>
                <a:srgbClr val="ED9B33"/>
              </a:buClr>
              <a:buFont typeface="Symbol" panose="05050102010706020507" pitchFamily="18" charset="2"/>
              <a:buChar char=""/>
              <a:defRPr sz="1100">
                <a:solidFill>
                  <a:schemeClr val="tx1">
                    <a:lumMod val="75000"/>
                    <a:lumOff val="25000"/>
                  </a:schemeClr>
                </a:solidFill>
                <a:latin typeface="+mj-lt"/>
                <a:ea typeface="Open Sans" panose="020B0606030504020204" pitchFamily="34" charset="0"/>
                <a:cs typeface="Open Sans" panose="020B0606030504020204" pitchFamily="34" charset="0"/>
              </a:defRPr>
            </a:lvl2pPr>
            <a:lvl3pPr marL="896938" indent="-179388">
              <a:buClr>
                <a:srgbClr val="ED9B33"/>
              </a:buClr>
              <a:buFont typeface="Courier New" panose="02070309020205020404" pitchFamily="49" charset="0"/>
              <a:buChar char="o"/>
              <a:defRPr sz="1100">
                <a:solidFill>
                  <a:schemeClr val="tx1">
                    <a:lumMod val="75000"/>
                    <a:lumOff val="25000"/>
                  </a:schemeClr>
                </a:solidFill>
                <a:latin typeface="+mj-lt"/>
                <a:ea typeface="Open Sans" panose="020B0606030504020204" pitchFamily="34" charset="0"/>
                <a:cs typeface="Open Sans" panose="020B0606030504020204" pitchFamily="34" charset="0"/>
              </a:defRPr>
            </a:lvl3pPr>
            <a:lvl4pPr marL="1255713" indent="-179388">
              <a:buClr>
                <a:srgbClr val="ED9B33"/>
              </a:buClr>
              <a:buFont typeface="Open Sans" panose="020B0606030504020204" pitchFamily="34" charset="0"/>
              <a:buChar char="›"/>
              <a:defRPr sz="1100">
                <a:solidFill>
                  <a:schemeClr val="tx1">
                    <a:lumMod val="75000"/>
                    <a:lumOff val="25000"/>
                  </a:schemeClr>
                </a:solidFill>
                <a:latin typeface="+mj-lt"/>
                <a:ea typeface="Open Sans" panose="020B0606030504020204" pitchFamily="34" charset="0"/>
                <a:cs typeface="Open Sans" panose="020B0606030504020204" pitchFamily="34" charset="0"/>
              </a:defRPr>
            </a:lvl4pPr>
            <a:lvl5pPr marL="2000250" indent="-171450">
              <a:buClr>
                <a:srgbClr val="ED9B33"/>
              </a:buClr>
              <a:buFont typeface="Open Sans" panose="020B0606030504020204" pitchFamily="34" charset="0"/>
              <a:buChar char="»"/>
              <a:defRPr sz="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u-ES" dirty="0" err="1" smtClean="0"/>
              <a:t>Click</a:t>
            </a:r>
            <a:r>
              <a:rPr lang="eu-ES" dirty="0" smtClean="0"/>
              <a:t> </a:t>
            </a:r>
            <a:r>
              <a:rPr lang="eu-ES" dirty="0" err="1" smtClean="0"/>
              <a:t>here</a:t>
            </a:r>
            <a:r>
              <a:rPr lang="eu-ES" dirty="0" smtClean="0"/>
              <a:t> to </a:t>
            </a:r>
            <a:r>
              <a:rPr lang="eu-ES" dirty="0" err="1" smtClean="0"/>
              <a:t>add</a:t>
            </a:r>
            <a:r>
              <a:rPr lang="eu-ES" dirty="0" smtClean="0"/>
              <a:t> </a:t>
            </a:r>
            <a:r>
              <a:rPr lang="eu-ES" dirty="0" err="1" smtClean="0"/>
              <a:t>text</a:t>
            </a:r>
            <a:endParaRPr lang="eu-ES" dirty="0" smtClean="0"/>
          </a:p>
          <a:p>
            <a:pPr lvl="1"/>
            <a:r>
              <a:rPr lang="eu-ES" dirty="0" err="1" smtClean="0"/>
              <a:t>Level</a:t>
            </a:r>
            <a:r>
              <a:rPr lang="eu-ES" dirty="0" smtClean="0"/>
              <a:t> 1</a:t>
            </a:r>
          </a:p>
          <a:p>
            <a:pPr lvl="2"/>
            <a:r>
              <a:rPr lang="eu-ES" dirty="0" err="1" smtClean="0"/>
              <a:t>Level</a:t>
            </a:r>
            <a:r>
              <a:rPr lang="eu-ES" dirty="0" smtClean="0"/>
              <a:t> 2</a:t>
            </a:r>
          </a:p>
          <a:p>
            <a:pPr lvl="3"/>
            <a:r>
              <a:rPr lang="eu-ES" dirty="0" err="1" smtClean="0"/>
              <a:t>Level</a:t>
            </a:r>
            <a:r>
              <a:rPr lang="eu-ES" dirty="0" smtClean="0"/>
              <a:t> 3</a:t>
            </a:r>
          </a:p>
        </p:txBody>
      </p:sp>
      <p:pic>
        <p:nvPicPr>
          <p:cNvPr id="17" name="Imagen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56373" y="71297"/>
            <a:ext cx="2013608" cy="504538"/>
          </a:xfrm>
          <a:prstGeom prst="rect">
            <a:avLst/>
          </a:prstGeom>
        </p:spPr>
      </p:pic>
      <p:pic>
        <p:nvPicPr>
          <p:cNvPr id="13" name="Obraz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4451" y="179550"/>
            <a:ext cx="1546623" cy="288032"/>
          </a:xfrm>
          <a:prstGeom prst="rect">
            <a:avLst/>
          </a:prstGeom>
        </p:spPr>
      </p:pic>
      <p:sp>
        <p:nvSpPr>
          <p:cNvPr id="21" name="Testuaren leku-marka 15"/>
          <p:cNvSpPr>
            <a:spLocks noGrp="1"/>
          </p:cNvSpPr>
          <p:nvPr>
            <p:ph type="body" sz="quarter" idx="21" hasCustomPrompt="1"/>
          </p:nvPr>
        </p:nvSpPr>
        <p:spPr>
          <a:xfrm rot="16200000">
            <a:off x="-1957661" y="3271387"/>
            <a:ext cx="5707105" cy="981773"/>
          </a:xfrm>
          <a:prstGeom prst="rect">
            <a:avLst/>
          </a:prstGeom>
          <a:solidFill>
            <a:schemeClr val="bg1">
              <a:alpha val="70000"/>
            </a:schemeClr>
          </a:solidFill>
          <a:ln>
            <a:noFill/>
          </a:ln>
        </p:spPr>
        <p:style>
          <a:lnRef idx="0">
            <a:scrgbClr r="0" g="0" b="0"/>
          </a:lnRef>
          <a:fillRef idx="0">
            <a:scrgbClr r="0" g="0" b="0"/>
          </a:fillRef>
          <a:effectRef idx="0">
            <a:scrgbClr r="0" g="0" b="0"/>
          </a:effectRef>
          <a:fontRef idx="minor">
            <a:schemeClr val="lt1"/>
          </a:fontRef>
        </p:style>
        <p:txBody>
          <a:bodyPr anchor="ctr"/>
          <a:lstStyle>
            <a:lvl1pPr marL="0" indent="0">
              <a:buNone/>
              <a:defRPr sz="2400" b="1">
                <a:ln>
                  <a:solidFill>
                    <a:schemeClr val="tx1">
                      <a:lumMod val="75000"/>
                      <a:lumOff val="25000"/>
                    </a:schemeClr>
                  </a:solidFill>
                </a:ln>
                <a:solidFill>
                  <a:schemeClr val="tx1">
                    <a:lumMod val="75000"/>
                    <a:lumOff val="25000"/>
                  </a:schemeClr>
                </a:solidFill>
                <a:latin typeface="+mj-lt"/>
              </a:defRPr>
            </a:lvl1pPr>
          </a:lstStyle>
          <a:p>
            <a:pPr lvl="0"/>
            <a:r>
              <a:rPr lang="eu-ES" dirty="0" smtClean="0"/>
              <a:t>SECTION</a:t>
            </a:r>
          </a:p>
        </p:txBody>
      </p:sp>
      <p:sp>
        <p:nvSpPr>
          <p:cNvPr id="18" name="38 Marcador de texto"/>
          <p:cNvSpPr>
            <a:spLocks noGrp="1"/>
          </p:cNvSpPr>
          <p:nvPr>
            <p:ph type="body" sz="quarter" idx="11" hasCustomPrompt="1"/>
          </p:nvPr>
        </p:nvSpPr>
        <p:spPr>
          <a:xfrm>
            <a:off x="-2013696" y="620688"/>
            <a:ext cx="3456384" cy="2185158"/>
          </a:xfrm>
          <a:prstGeom prst="rect">
            <a:avLst/>
          </a:prstGeom>
        </p:spPr>
        <p:txBody>
          <a:bodyPr/>
          <a:lstStyle>
            <a:lvl1pPr algn="r">
              <a:buNone/>
              <a:defRPr sz="10000" b="1" baseline="0">
                <a:ln w="38100">
                  <a:solidFill>
                    <a:srgbClr val="F7A600"/>
                  </a:solidFill>
                </a:ln>
                <a:solidFill>
                  <a:srgbClr val="F7A600"/>
                </a:solidFill>
                <a:latin typeface="+mn-lt"/>
              </a:defRPr>
            </a:lvl1pPr>
          </a:lstStyle>
          <a:p>
            <a:pPr lvl="0"/>
            <a:r>
              <a:rPr lang="es-ES" dirty="0" smtClean="0"/>
              <a:t>0</a:t>
            </a:r>
            <a:endParaRPr lang="es-ES" dirty="0"/>
          </a:p>
        </p:txBody>
      </p:sp>
    </p:spTree>
    <p:extLst>
      <p:ext uri="{BB962C8B-B14F-4D97-AF65-F5344CB8AC3E}">
        <p14:creationId xmlns:p14="http://schemas.microsoft.com/office/powerpoint/2010/main" val="3133091501"/>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1_Interior texto subtítulo">
    <p:spTree>
      <p:nvGrpSpPr>
        <p:cNvPr id="1" name=""/>
        <p:cNvGrpSpPr/>
        <p:nvPr/>
      </p:nvGrpSpPr>
      <p:grpSpPr>
        <a:xfrm>
          <a:off x="0" y="0"/>
          <a:ext cx="0" cy="0"/>
          <a:chOff x="0" y="0"/>
          <a:chExt cx="0" cy="0"/>
        </a:xfrm>
      </p:grpSpPr>
      <p:pic>
        <p:nvPicPr>
          <p:cNvPr id="2" name="Obraz 1"/>
          <p:cNvPicPr>
            <a:picLocks noChangeAspect="1"/>
          </p:cNvPicPr>
          <p:nvPr userDrawn="1"/>
        </p:nvPicPr>
        <p:blipFill rotWithShape="1">
          <a:blip r:embed="rId2" cstate="print">
            <a:extLst>
              <a:ext uri="{28A0092B-C50C-407E-A947-70E740481C1C}">
                <a14:useLocalDpi xmlns:a14="http://schemas.microsoft.com/office/drawing/2010/main" val="0"/>
              </a:ext>
            </a:extLst>
          </a:blip>
          <a:srcRect l="64573" t="-7683" r="20465" b="12736"/>
          <a:stretch/>
        </p:blipFill>
        <p:spPr>
          <a:xfrm>
            <a:off x="0" y="71297"/>
            <a:ext cx="1775520" cy="6786704"/>
          </a:xfrm>
          <a:prstGeom prst="rect">
            <a:avLst/>
          </a:prstGeom>
        </p:spPr>
      </p:pic>
      <p:sp>
        <p:nvSpPr>
          <p:cNvPr id="4" name="2 Marcador de número de diapositiva"/>
          <p:cNvSpPr>
            <a:spLocks noGrp="1"/>
          </p:cNvSpPr>
          <p:nvPr>
            <p:ph type="sldNum" sz="quarter" idx="4"/>
          </p:nvPr>
        </p:nvSpPr>
        <p:spPr>
          <a:xfrm>
            <a:off x="8966240" y="6565946"/>
            <a:ext cx="2844800" cy="220641"/>
          </a:xfrm>
          <a:prstGeom prst="rect">
            <a:avLst/>
          </a:prstGeom>
        </p:spPr>
        <p:txBody>
          <a:bodyPr vert="horz" lIns="91440" tIns="45720" rIns="91440" bIns="45720" rtlCol="0" anchor="ctr"/>
          <a:lstStyle>
            <a:lvl1pPr algn="r">
              <a:defRPr sz="1200">
                <a:solidFill>
                  <a:schemeClr val="tx1">
                    <a:tint val="75000"/>
                  </a:schemeClr>
                </a:solidFill>
              </a:defRPr>
            </a:lvl1pPr>
          </a:lstStyle>
          <a:p>
            <a:fld id="{7F4E4EF8-BF11-48BA-8607-445ED92DE416}" type="slidenum">
              <a:rPr lang="es-ES" smtClean="0"/>
              <a:pPr/>
              <a:t>‹#›</a:t>
            </a:fld>
            <a:endParaRPr lang="es-ES"/>
          </a:p>
        </p:txBody>
      </p:sp>
      <p:sp>
        <p:nvSpPr>
          <p:cNvPr id="6" name="17 Rectángulo"/>
          <p:cNvSpPr/>
          <p:nvPr userDrawn="1"/>
        </p:nvSpPr>
        <p:spPr>
          <a:xfrm>
            <a:off x="11948165" y="0"/>
            <a:ext cx="240000" cy="6876000"/>
          </a:xfrm>
          <a:prstGeom prst="rect">
            <a:avLst/>
          </a:prstGeom>
          <a:solidFill>
            <a:srgbClr val="ED9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dirty="0">
              <a:ln>
                <a:noFill/>
              </a:ln>
              <a:solidFill>
                <a:srgbClr val="BFBFBF"/>
              </a:solidFill>
            </a:endParaRPr>
          </a:p>
        </p:txBody>
      </p:sp>
      <p:sp>
        <p:nvSpPr>
          <p:cNvPr id="10" name="18 Marcador de texto"/>
          <p:cNvSpPr>
            <a:spLocks noGrp="1"/>
          </p:cNvSpPr>
          <p:nvPr>
            <p:ph type="body" sz="quarter" idx="19" hasCustomPrompt="1"/>
          </p:nvPr>
        </p:nvSpPr>
        <p:spPr>
          <a:xfrm>
            <a:off x="2083816" y="1462910"/>
            <a:ext cx="9727184" cy="4961122"/>
          </a:xfrm>
          <a:prstGeom prst="rect">
            <a:avLst/>
          </a:prstGeom>
        </p:spPr>
        <p:txBody>
          <a:bodyPr/>
          <a:lstStyle>
            <a:lvl1pPr marL="85725" indent="-85725">
              <a:lnSpc>
                <a:spcPct val="100000"/>
              </a:lnSpc>
              <a:spcAft>
                <a:spcPts val="600"/>
              </a:spcAft>
              <a:buClr>
                <a:srgbClr val="ED9B33"/>
              </a:buClr>
              <a:buFont typeface="Open Sans" panose="020B0606030504020204" pitchFamily="34" charset="0"/>
              <a:buChar char="I"/>
              <a:defRPr sz="1200" baseline="0">
                <a:solidFill>
                  <a:schemeClr val="tx1">
                    <a:lumMod val="75000"/>
                    <a:lumOff val="25000"/>
                  </a:schemeClr>
                </a:solidFill>
                <a:latin typeface="+mn-lt"/>
                <a:ea typeface="Open Sans" panose="020B0606030504020204" pitchFamily="34" charset="0"/>
                <a:cs typeface="Open Sans" panose="020B0606030504020204" pitchFamily="34" charset="0"/>
              </a:defRPr>
            </a:lvl1pPr>
            <a:lvl2pPr marL="361950" indent="176213">
              <a:lnSpc>
                <a:spcPct val="100000"/>
              </a:lnSpc>
              <a:buClr>
                <a:srgbClr val="ED9B33"/>
              </a:buClr>
              <a:buFont typeface="Symbol" panose="05050102010706020507" pitchFamily="18" charset="2"/>
              <a:buChar char="·"/>
              <a:defRPr sz="1100" baseline="0">
                <a:solidFill>
                  <a:schemeClr val="tx1">
                    <a:lumMod val="75000"/>
                    <a:lumOff val="25000"/>
                  </a:schemeClr>
                </a:solidFill>
                <a:latin typeface="+mn-lt"/>
                <a:ea typeface="Open Sans" panose="020B0606030504020204" pitchFamily="34" charset="0"/>
                <a:cs typeface="Open Sans" panose="020B0606030504020204" pitchFamily="34" charset="0"/>
              </a:defRPr>
            </a:lvl2pPr>
            <a:lvl3pPr marL="896938" indent="-179388">
              <a:lnSpc>
                <a:spcPct val="100000"/>
              </a:lnSpc>
              <a:buClr>
                <a:srgbClr val="ED9B33"/>
              </a:buClr>
              <a:buFont typeface="Courier New" panose="02070309020205020404" pitchFamily="49" charset="0"/>
              <a:buChar char="o"/>
              <a:defRPr sz="1100" baseline="0">
                <a:solidFill>
                  <a:schemeClr val="tx1">
                    <a:lumMod val="75000"/>
                    <a:lumOff val="25000"/>
                  </a:schemeClr>
                </a:solidFill>
                <a:latin typeface="+mn-lt"/>
                <a:ea typeface="Open Sans" panose="020B0606030504020204" pitchFamily="34" charset="0"/>
                <a:cs typeface="Open Sans" panose="020B0606030504020204" pitchFamily="34" charset="0"/>
              </a:defRPr>
            </a:lvl3pPr>
            <a:lvl4pPr marL="1255713" indent="-179388">
              <a:lnSpc>
                <a:spcPct val="100000"/>
              </a:lnSpc>
              <a:buClr>
                <a:srgbClr val="ED9B33"/>
              </a:buClr>
              <a:buFont typeface="Open Sans" panose="020B0606030504020204" pitchFamily="34" charset="0"/>
              <a:buChar char="›"/>
              <a:defRPr sz="1100" baseline="0">
                <a:solidFill>
                  <a:schemeClr val="tx1">
                    <a:lumMod val="75000"/>
                    <a:lumOff val="25000"/>
                  </a:schemeClr>
                </a:solidFill>
                <a:latin typeface="+mn-lt"/>
                <a:ea typeface="Open Sans" panose="020B0606030504020204" pitchFamily="34" charset="0"/>
                <a:cs typeface="Open Sans" panose="020B0606030504020204" pitchFamily="34" charset="0"/>
              </a:defRPr>
            </a:lvl4pPr>
            <a:lvl5pPr marL="2000250" indent="-171450">
              <a:buClr>
                <a:srgbClr val="ED9B33"/>
              </a:buClr>
              <a:buFont typeface="Open Sans" panose="020B0606030504020204" pitchFamily="34" charset="0"/>
              <a:buChar char="»"/>
              <a:defRPr sz="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u-ES" dirty="0" err="1" smtClean="0"/>
              <a:t>Click</a:t>
            </a:r>
            <a:r>
              <a:rPr lang="eu-ES" dirty="0" smtClean="0"/>
              <a:t> </a:t>
            </a:r>
            <a:r>
              <a:rPr lang="eu-ES" dirty="0" err="1" smtClean="0"/>
              <a:t>here</a:t>
            </a:r>
            <a:r>
              <a:rPr lang="eu-ES" dirty="0" smtClean="0"/>
              <a:t> to </a:t>
            </a:r>
            <a:r>
              <a:rPr lang="eu-ES" dirty="0" err="1" smtClean="0"/>
              <a:t>add</a:t>
            </a:r>
            <a:r>
              <a:rPr lang="eu-ES" dirty="0" smtClean="0"/>
              <a:t> </a:t>
            </a:r>
            <a:r>
              <a:rPr lang="eu-ES" dirty="0" err="1" smtClean="0"/>
              <a:t>text</a:t>
            </a:r>
            <a:endParaRPr lang="eu-ES" dirty="0" smtClean="0"/>
          </a:p>
          <a:p>
            <a:pPr lvl="1"/>
            <a:r>
              <a:rPr lang="eu-ES" dirty="0" err="1" smtClean="0"/>
              <a:t>Level</a:t>
            </a:r>
            <a:r>
              <a:rPr lang="eu-ES" dirty="0" smtClean="0"/>
              <a:t> 1</a:t>
            </a:r>
          </a:p>
          <a:p>
            <a:pPr lvl="2"/>
            <a:r>
              <a:rPr lang="eu-ES" dirty="0" err="1" smtClean="0"/>
              <a:t>Level</a:t>
            </a:r>
            <a:r>
              <a:rPr lang="eu-ES" dirty="0" smtClean="0"/>
              <a:t>  2</a:t>
            </a:r>
          </a:p>
          <a:p>
            <a:pPr lvl="3"/>
            <a:r>
              <a:rPr lang="eu-ES" dirty="0" err="1" smtClean="0"/>
              <a:t>Level</a:t>
            </a:r>
            <a:r>
              <a:rPr lang="eu-ES" dirty="0" smtClean="0"/>
              <a:t>  3</a:t>
            </a:r>
          </a:p>
          <a:p>
            <a:pPr lvl="0"/>
            <a:endParaRPr lang="es-ES" dirty="0"/>
          </a:p>
        </p:txBody>
      </p:sp>
      <p:sp>
        <p:nvSpPr>
          <p:cNvPr id="14" name="18 Marcador de título"/>
          <p:cNvSpPr>
            <a:spLocks noGrp="1"/>
          </p:cNvSpPr>
          <p:nvPr>
            <p:ph type="title" hasCustomPrompt="1"/>
          </p:nvPr>
        </p:nvSpPr>
        <p:spPr>
          <a:xfrm>
            <a:off x="2083816" y="687829"/>
            <a:ext cx="9727264" cy="571504"/>
          </a:xfrm>
          <a:prstGeom prst="rect">
            <a:avLst/>
          </a:prstGeom>
        </p:spPr>
        <p:txBody>
          <a:bodyPr vert="horz" lIns="91440" tIns="45720" rIns="91440" bIns="45720" rtlCol="0" anchor="ctr">
            <a:noAutofit/>
          </a:bodyPr>
          <a:lstStyle>
            <a:lvl1pPr>
              <a:defRPr sz="2400" b="1" baseline="0">
                <a:solidFill>
                  <a:schemeClr val="tx1">
                    <a:lumMod val="75000"/>
                    <a:lumOff val="25000"/>
                  </a:schemeClr>
                </a:solidFill>
                <a:latin typeface="+mj-lt"/>
              </a:defRPr>
            </a:lvl1pPr>
          </a:lstStyle>
          <a:p>
            <a:r>
              <a:rPr lang="es-ES" dirty="0" err="1" smtClean="0"/>
              <a:t>Click</a:t>
            </a:r>
            <a:r>
              <a:rPr lang="es-ES" dirty="0" smtClean="0"/>
              <a:t> </a:t>
            </a:r>
            <a:r>
              <a:rPr lang="es-ES" dirty="0" err="1" smtClean="0"/>
              <a:t>here</a:t>
            </a:r>
            <a:r>
              <a:rPr lang="es-ES" dirty="0" smtClean="0"/>
              <a:t> to </a:t>
            </a:r>
            <a:r>
              <a:rPr lang="es-ES" dirty="0" err="1" smtClean="0"/>
              <a:t>add</a:t>
            </a:r>
            <a:r>
              <a:rPr lang="es-ES" dirty="0" smtClean="0"/>
              <a:t> </a:t>
            </a:r>
            <a:r>
              <a:rPr lang="es-ES" dirty="0" err="1" smtClean="0"/>
              <a:t>subtitle</a:t>
            </a:r>
            <a:endParaRPr lang="es-ES" dirty="0"/>
          </a:p>
        </p:txBody>
      </p:sp>
      <p:cxnSp>
        <p:nvCxnSpPr>
          <p:cNvPr id="11" name="Lotura-marra zuzena 10"/>
          <p:cNvCxnSpPr/>
          <p:nvPr userDrawn="1"/>
        </p:nvCxnSpPr>
        <p:spPr>
          <a:xfrm>
            <a:off x="2061028" y="1272402"/>
            <a:ext cx="9727184" cy="0"/>
          </a:xfrm>
          <a:prstGeom prst="line">
            <a:avLst/>
          </a:prstGeom>
          <a:ln>
            <a:solidFill>
              <a:srgbClr val="ED9B33"/>
            </a:solidFill>
          </a:ln>
        </p:spPr>
        <p:style>
          <a:lnRef idx="1">
            <a:schemeClr val="accent1"/>
          </a:lnRef>
          <a:fillRef idx="0">
            <a:schemeClr val="accent1"/>
          </a:fillRef>
          <a:effectRef idx="0">
            <a:schemeClr val="accent1"/>
          </a:effectRef>
          <a:fontRef idx="minor">
            <a:schemeClr val="tx1"/>
          </a:fontRef>
        </p:style>
      </p:cxnSp>
      <p:pic>
        <p:nvPicPr>
          <p:cNvPr id="17" name="Imagen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56373" y="71297"/>
            <a:ext cx="2013608" cy="504538"/>
          </a:xfrm>
          <a:prstGeom prst="rect">
            <a:avLst/>
          </a:prstGeom>
        </p:spPr>
      </p:pic>
      <p:pic>
        <p:nvPicPr>
          <p:cNvPr id="13" name="Obraz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4451" y="179550"/>
            <a:ext cx="1546623" cy="288032"/>
          </a:xfrm>
          <a:prstGeom prst="rect">
            <a:avLst/>
          </a:prstGeom>
        </p:spPr>
      </p:pic>
      <p:sp>
        <p:nvSpPr>
          <p:cNvPr id="16" name="Testuaren leku-marka 15"/>
          <p:cNvSpPr>
            <a:spLocks noGrp="1"/>
          </p:cNvSpPr>
          <p:nvPr>
            <p:ph type="body" sz="quarter" idx="21" hasCustomPrompt="1"/>
          </p:nvPr>
        </p:nvSpPr>
        <p:spPr>
          <a:xfrm rot="16200000">
            <a:off x="-1957661" y="3271387"/>
            <a:ext cx="5707105" cy="981773"/>
          </a:xfrm>
          <a:prstGeom prst="rect">
            <a:avLst/>
          </a:prstGeom>
          <a:solidFill>
            <a:schemeClr val="bg1">
              <a:alpha val="70000"/>
            </a:schemeClr>
          </a:solidFill>
          <a:ln>
            <a:noFill/>
          </a:ln>
        </p:spPr>
        <p:style>
          <a:lnRef idx="0">
            <a:scrgbClr r="0" g="0" b="0"/>
          </a:lnRef>
          <a:fillRef idx="0">
            <a:scrgbClr r="0" g="0" b="0"/>
          </a:fillRef>
          <a:effectRef idx="0">
            <a:scrgbClr r="0" g="0" b="0"/>
          </a:effectRef>
          <a:fontRef idx="minor">
            <a:schemeClr val="lt1"/>
          </a:fontRef>
        </p:style>
        <p:txBody>
          <a:bodyPr anchor="ctr"/>
          <a:lstStyle>
            <a:lvl1pPr marL="0" indent="0">
              <a:buNone/>
              <a:defRPr sz="2400" b="1">
                <a:ln>
                  <a:solidFill>
                    <a:schemeClr val="tx1">
                      <a:lumMod val="75000"/>
                      <a:lumOff val="25000"/>
                    </a:schemeClr>
                  </a:solidFill>
                </a:ln>
                <a:solidFill>
                  <a:schemeClr val="tx1">
                    <a:lumMod val="75000"/>
                    <a:lumOff val="25000"/>
                  </a:schemeClr>
                </a:solidFill>
                <a:latin typeface="+mj-lt"/>
              </a:defRPr>
            </a:lvl1pPr>
          </a:lstStyle>
          <a:p>
            <a:pPr lvl="0"/>
            <a:r>
              <a:rPr lang="eu-ES" dirty="0" smtClean="0"/>
              <a:t>SECTION</a:t>
            </a:r>
          </a:p>
        </p:txBody>
      </p:sp>
      <p:sp>
        <p:nvSpPr>
          <p:cNvPr id="9" name="38 Marcador de texto"/>
          <p:cNvSpPr>
            <a:spLocks noGrp="1"/>
          </p:cNvSpPr>
          <p:nvPr>
            <p:ph type="body" sz="quarter" idx="11" hasCustomPrompt="1"/>
          </p:nvPr>
        </p:nvSpPr>
        <p:spPr>
          <a:xfrm>
            <a:off x="-2013700" y="594171"/>
            <a:ext cx="3456384" cy="2185158"/>
          </a:xfrm>
          <a:prstGeom prst="rect">
            <a:avLst/>
          </a:prstGeom>
        </p:spPr>
        <p:txBody>
          <a:bodyPr/>
          <a:lstStyle>
            <a:lvl1pPr algn="r">
              <a:buNone/>
              <a:defRPr sz="10000" b="1" baseline="0">
                <a:ln w="38100">
                  <a:solidFill>
                    <a:srgbClr val="F7A600"/>
                  </a:solidFill>
                </a:ln>
                <a:solidFill>
                  <a:srgbClr val="F7A600"/>
                </a:solidFill>
                <a:latin typeface="+mn-lt"/>
              </a:defRPr>
            </a:lvl1pPr>
          </a:lstStyle>
          <a:p>
            <a:pPr lvl="0"/>
            <a:r>
              <a:rPr lang="es-ES" dirty="0" smtClean="0"/>
              <a:t>0</a:t>
            </a:r>
            <a:endParaRPr lang="es-ES" dirty="0"/>
          </a:p>
        </p:txBody>
      </p:sp>
    </p:spTree>
    <p:extLst>
      <p:ext uri="{BB962C8B-B14F-4D97-AF65-F5344CB8AC3E}">
        <p14:creationId xmlns:p14="http://schemas.microsoft.com/office/powerpoint/2010/main" val="516843996"/>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2_Interior texto subtítulo">
    <p:spTree>
      <p:nvGrpSpPr>
        <p:cNvPr id="1" name=""/>
        <p:cNvGrpSpPr/>
        <p:nvPr/>
      </p:nvGrpSpPr>
      <p:grpSpPr>
        <a:xfrm>
          <a:off x="0" y="0"/>
          <a:ext cx="0" cy="0"/>
          <a:chOff x="0" y="0"/>
          <a:chExt cx="0" cy="0"/>
        </a:xfrm>
      </p:grpSpPr>
      <p:pic>
        <p:nvPicPr>
          <p:cNvPr id="2" name="Obraz 1"/>
          <p:cNvPicPr>
            <a:picLocks noChangeAspect="1"/>
          </p:cNvPicPr>
          <p:nvPr userDrawn="1"/>
        </p:nvPicPr>
        <p:blipFill rotWithShape="1">
          <a:blip r:embed="rId2" cstate="print">
            <a:extLst>
              <a:ext uri="{28A0092B-C50C-407E-A947-70E740481C1C}">
                <a14:useLocalDpi xmlns:a14="http://schemas.microsoft.com/office/drawing/2010/main" val="0"/>
              </a:ext>
            </a:extLst>
          </a:blip>
          <a:srcRect l="64573" t="-7683" r="20465" b="12736"/>
          <a:stretch/>
        </p:blipFill>
        <p:spPr>
          <a:xfrm>
            <a:off x="0" y="71297"/>
            <a:ext cx="1775520" cy="6786704"/>
          </a:xfrm>
          <a:prstGeom prst="rect">
            <a:avLst/>
          </a:prstGeom>
        </p:spPr>
      </p:pic>
      <p:sp>
        <p:nvSpPr>
          <p:cNvPr id="4" name="2 Marcador de número de diapositiva"/>
          <p:cNvSpPr>
            <a:spLocks noGrp="1"/>
          </p:cNvSpPr>
          <p:nvPr>
            <p:ph type="sldNum" sz="quarter" idx="4"/>
          </p:nvPr>
        </p:nvSpPr>
        <p:spPr>
          <a:xfrm>
            <a:off x="8966240" y="6565946"/>
            <a:ext cx="2844800" cy="220641"/>
          </a:xfrm>
          <a:prstGeom prst="rect">
            <a:avLst/>
          </a:prstGeom>
        </p:spPr>
        <p:txBody>
          <a:bodyPr vert="horz" lIns="91440" tIns="45720" rIns="91440" bIns="45720" rtlCol="0" anchor="ctr"/>
          <a:lstStyle>
            <a:lvl1pPr algn="r">
              <a:defRPr sz="1200">
                <a:solidFill>
                  <a:schemeClr val="tx1">
                    <a:tint val="75000"/>
                  </a:schemeClr>
                </a:solidFill>
              </a:defRPr>
            </a:lvl1pPr>
          </a:lstStyle>
          <a:p>
            <a:fld id="{7F4E4EF8-BF11-48BA-8607-445ED92DE416}" type="slidenum">
              <a:rPr lang="es-ES" smtClean="0"/>
              <a:pPr/>
              <a:t>‹#›</a:t>
            </a:fld>
            <a:endParaRPr lang="es-ES"/>
          </a:p>
        </p:txBody>
      </p:sp>
      <p:sp>
        <p:nvSpPr>
          <p:cNvPr id="6" name="17 Rectángulo"/>
          <p:cNvSpPr/>
          <p:nvPr userDrawn="1"/>
        </p:nvSpPr>
        <p:spPr>
          <a:xfrm>
            <a:off x="11948165" y="0"/>
            <a:ext cx="240000" cy="6876000"/>
          </a:xfrm>
          <a:prstGeom prst="rect">
            <a:avLst/>
          </a:prstGeom>
          <a:solidFill>
            <a:srgbClr val="ED9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dirty="0">
              <a:ln>
                <a:noFill/>
              </a:ln>
              <a:solidFill>
                <a:srgbClr val="BFBFBF"/>
              </a:solidFill>
            </a:endParaRPr>
          </a:p>
        </p:txBody>
      </p:sp>
      <p:sp>
        <p:nvSpPr>
          <p:cNvPr id="10" name="18 Marcador de texto"/>
          <p:cNvSpPr>
            <a:spLocks noGrp="1"/>
          </p:cNvSpPr>
          <p:nvPr>
            <p:ph type="body" sz="quarter" idx="19" hasCustomPrompt="1"/>
          </p:nvPr>
        </p:nvSpPr>
        <p:spPr>
          <a:xfrm>
            <a:off x="2083816" y="1462910"/>
            <a:ext cx="9727184" cy="4961122"/>
          </a:xfrm>
          <a:prstGeom prst="rect">
            <a:avLst/>
          </a:prstGeom>
        </p:spPr>
        <p:txBody>
          <a:bodyPr/>
          <a:lstStyle>
            <a:lvl1pPr marL="85725" indent="-85725">
              <a:lnSpc>
                <a:spcPct val="100000"/>
              </a:lnSpc>
              <a:spcAft>
                <a:spcPts val="600"/>
              </a:spcAft>
              <a:buClr>
                <a:srgbClr val="ED9B33"/>
              </a:buClr>
              <a:buFont typeface="Open Sans" panose="020B0606030504020204" pitchFamily="34" charset="0"/>
              <a:buChar char="I"/>
              <a:defRPr sz="1200" baseline="0">
                <a:solidFill>
                  <a:schemeClr val="tx1">
                    <a:lumMod val="75000"/>
                    <a:lumOff val="25000"/>
                  </a:schemeClr>
                </a:solidFill>
                <a:latin typeface="+mn-lt"/>
                <a:ea typeface="Open Sans" panose="020B0606030504020204" pitchFamily="34" charset="0"/>
                <a:cs typeface="Open Sans" panose="020B0606030504020204" pitchFamily="34" charset="0"/>
              </a:defRPr>
            </a:lvl1pPr>
            <a:lvl2pPr marL="361950" indent="176213">
              <a:lnSpc>
                <a:spcPct val="100000"/>
              </a:lnSpc>
              <a:buClr>
                <a:srgbClr val="ED9B33"/>
              </a:buClr>
              <a:buFont typeface="Symbol" panose="05050102010706020507" pitchFamily="18" charset="2"/>
              <a:buChar char="·"/>
              <a:defRPr sz="1100" baseline="0">
                <a:solidFill>
                  <a:schemeClr val="tx1">
                    <a:lumMod val="75000"/>
                    <a:lumOff val="25000"/>
                  </a:schemeClr>
                </a:solidFill>
                <a:latin typeface="+mn-lt"/>
                <a:ea typeface="Open Sans" panose="020B0606030504020204" pitchFamily="34" charset="0"/>
                <a:cs typeface="Open Sans" panose="020B0606030504020204" pitchFamily="34" charset="0"/>
              </a:defRPr>
            </a:lvl2pPr>
            <a:lvl3pPr marL="896938" indent="-179388">
              <a:lnSpc>
                <a:spcPct val="100000"/>
              </a:lnSpc>
              <a:buClr>
                <a:srgbClr val="ED9B33"/>
              </a:buClr>
              <a:buFont typeface="Courier New" panose="02070309020205020404" pitchFamily="49" charset="0"/>
              <a:buChar char="o"/>
              <a:defRPr sz="1100" baseline="0">
                <a:solidFill>
                  <a:schemeClr val="tx1">
                    <a:lumMod val="75000"/>
                    <a:lumOff val="25000"/>
                  </a:schemeClr>
                </a:solidFill>
                <a:latin typeface="+mn-lt"/>
                <a:ea typeface="Open Sans" panose="020B0606030504020204" pitchFamily="34" charset="0"/>
                <a:cs typeface="Open Sans" panose="020B0606030504020204" pitchFamily="34" charset="0"/>
              </a:defRPr>
            </a:lvl3pPr>
            <a:lvl4pPr marL="1255713" indent="-179388">
              <a:lnSpc>
                <a:spcPct val="100000"/>
              </a:lnSpc>
              <a:buClr>
                <a:srgbClr val="ED9B33"/>
              </a:buClr>
              <a:buFont typeface="Open Sans" panose="020B0606030504020204" pitchFamily="34" charset="0"/>
              <a:buChar char="›"/>
              <a:defRPr sz="1100" baseline="0">
                <a:solidFill>
                  <a:schemeClr val="tx1">
                    <a:lumMod val="75000"/>
                    <a:lumOff val="25000"/>
                  </a:schemeClr>
                </a:solidFill>
                <a:latin typeface="+mn-lt"/>
                <a:ea typeface="Open Sans" panose="020B0606030504020204" pitchFamily="34" charset="0"/>
                <a:cs typeface="Open Sans" panose="020B0606030504020204" pitchFamily="34" charset="0"/>
              </a:defRPr>
            </a:lvl4pPr>
            <a:lvl5pPr marL="2000250" indent="-171450">
              <a:buClr>
                <a:srgbClr val="ED9B33"/>
              </a:buClr>
              <a:buFont typeface="Open Sans" panose="020B0606030504020204" pitchFamily="34" charset="0"/>
              <a:buChar char="»"/>
              <a:defRPr sz="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u-ES" dirty="0" err="1" smtClean="0"/>
              <a:t>Click</a:t>
            </a:r>
            <a:r>
              <a:rPr lang="eu-ES" dirty="0" smtClean="0"/>
              <a:t> </a:t>
            </a:r>
            <a:r>
              <a:rPr lang="eu-ES" dirty="0" err="1" smtClean="0"/>
              <a:t>here</a:t>
            </a:r>
            <a:r>
              <a:rPr lang="eu-ES" dirty="0" smtClean="0"/>
              <a:t> to </a:t>
            </a:r>
            <a:r>
              <a:rPr lang="eu-ES" dirty="0" err="1" smtClean="0"/>
              <a:t>add</a:t>
            </a:r>
            <a:r>
              <a:rPr lang="eu-ES" dirty="0" smtClean="0"/>
              <a:t> </a:t>
            </a:r>
            <a:r>
              <a:rPr lang="eu-ES" dirty="0" err="1" smtClean="0"/>
              <a:t>text</a:t>
            </a:r>
            <a:endParaRPr lang="eu-ES" dirty="0" smtClean="0"/>
          </a:p>
          <a:p>
            <a:pPr lvl="1"/>
            <a:r>
              <a:rPr lang="eu-ES" dirty="0" err="1" smtClean="0"/>
              <a:t>Level</a:t>
            </a:r>
            <a:r>
              <a:rPr lang="eu-ES" dirty="0" smtClean="0"/>
              <a:t> 1</a:t>
            </a:r>
          </a:p>
          <a:p>
            <a:pPr lvl="2"/>
            <a:r>
              <a:rPr lang="eu-ES" dirty="0" err="1" smtClean="0"/>
              <a:t>Level</a:t>
            </a:r>
            <a:r>
              <a:rPr lang="eu-ES" dirty="0" smtClean="0"/>
              <a:t>  2</a:t>
            </a:r>
          </a:p>
          <a:p>
            <a:pPr lvl="3"/>
            <a:r>
              <a:rPr lang="eu-ES" dirty="0" err="1" smtClean="0"/>
              <a:t>Level</a:t>
            </a:r>
            <a:r>
              <a:rPr lang="eu-ES" dirty="0" smtClean="0"/>
              <a:t>  3</a:t>
            </a:r>
          </a:p>
          <a:p>
            <a:pPr lvl="0"/>
            <a:endParaRPr lang="es-ES" dirty="0"/>
          </a:p>
        </p:txBody>
      </p:sp>
      <p:sp>
        <p:nvSpPr>
          <p:cNvPr id="14" name="18 Marcador de título"/>
          <p:cNvSpPr>
            <a:spLocks noGrp="1"/>
          </p:cNvSpPr>
          <p:nvPr>
            <p:ph type="title" hasCustomPrompt="1"/>
          </p:nvPr>
        </p:nvSpPr>
        <p:spPr>
          <a:xfrm>
            <a:off x="2083816" y="687829"/>
            <a:ext cx="9727264" cy="571504"/>
          </a:xfrm>
          <a:prstGeom prst="rect">
            <a:avLst/>
          </a:prstGeom>
        </p:spPr>
        <p:txBody>
          <a:bodyPr vert="horz" lIns="91440" tIns="45720" rIns="91440" bIns="45720" rtlCol="0" anchor="ctr">
            <a:noAutofit/>
          </a:bodyPr>
          <a:lstStyle>
            <a:lvl1pPr>
              <a:defRPr sz="2400" b="1" baseline="0">
                <a:solidFill>
                  <a:schemeClr val="tx1">
                    <a:lumMod val="75000"/>
                    <a:lumOff val="25000"/>
                  </a:schemeClr>
                </a:solidFill>
                <a:latin typeface="+mj-lt"/>
              </a:defRPr>
            </a:lvl1pPr>
          </a:lstStyle>
          <a:p>
            <a:r>
              <a:rPr lang="es-ES" dirty="0" err="1" smtClean="0"/>
              <a:t>Click</a:t>
            </a:r>
            <a:r>
              <a:rPr lang="es-ES" dirty="0" smtClean="0"/>
              <a:t> </a:t>
            </a:r>
            <a:r>
              <a:rPr lang="es-ES" dirty="0" err="1" smtClean="0"/>
              <a:t>here</a:t>
            </a:r>
            <a:r>
              <a:rPr lang="es-ES" dirty="0" smtClean="0"/>
              <a:t> to </a:t>
            </a:r>
            <a:r>
              <a:rPr lang="es-ES" dirty="0" err="1" smtClean="0"/>
              <a:t>add</a:t>
            </a:r>
            <a:r>
              <a:rPr lang="es-ES" dirty="0" smtClean="0"/>
              <a:t> </a:t>
            </a:r>
            <a:r>
              <a:rPr lang="es-ES" dirty="0" err="1" smtClean="0"/>
              <a:t>subtitle</a:t>
            </a:r>
            <a:endParaRPr lang="es-ES" dirty="0"/>
          </a:p>
        </p:txBody>
      </p:sp>
      <p:cxnSp>
        <p:nvCxnSpPr>
          <p:cNvPr id="11" name="Lotura-marra zuzena 10"/>
          <p:cNvCxnSpPr/>
          <p:nvPr userDrawn="1"/>
        </p:nvCxnSpPr>
        <p:spPr>
          <a:xfrm>
            <a:off x="2061028" y="1272402"/>
            <a:ext cx="9727184" cy="0"/>
          </a:xfrm>
          <a:prstGeom prst="line">
            <a:avLst/>
          </a:prstGeom>
          <a:ln>
            <a:solidFill>
              <a:srgbClr val="ED9B33"/>
            </a:solidFill>
          </a:ln>
        </p:spPr>
        <p:style>
          <a:lnRef idx="1">
            <a:schemeClr val="accent1"/>
          </a:lnRef>
          <a:fillRef idx="0">
            <a:schemeClr val="accent1"/>
          </a:fillRef>
          <a:effectRef idx="0">
            <a:schemeClr val="accent1"/>
          </a:effectRef>
          <a:fontRef idx="minor">
            <a:schemeClr val="tx1"/>
          </a:fontRef>
        </p:style>
      </p:cxnSp>
      <p:pic>
        <p:nvPicPr>
          <p:cNvPr id="17" name="Imagen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56373" y="71297"/>
            <a:ext cx="2013608" cy="504538"/>
          </a:xfrm>
          <a:prstGeom prst="rect">
            <a:avLst/>
          </a:prstGeom>
        </p:spPr>
      </p:pic>
      <p:pic>
        <p:nvPicPr>
          <p:cNvPr id="13" name="Obraz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4451" y="179550"/>
            <a:ext cx="1546623" cy="288032"/>
          </a:xfrm>
          <a:prstGeom prst="rect">
            <a:avLst/>
          </a:prstGeom>
        </p:spPr>
      </p:pic>
      <p:sp>
        <p:nvSpPr>
          <p:cNvPr id="16" name="Testuaren leku-marka 15"/>
          <p:cNvSpPr>
            <a:spLocks noGrp="1"/>
          </p:cNvSpPr>
          <p:nvPr>
            <p:ph type="body" sz="quarter" idx="21" hasCustomPrompt="1"/>
          </p:nvPr>
        </p:nvSpPr>
        <p:spPr>
          <a:xfrm rot="16200000">
            <a:off x="-1957661" y="3271387"/>
            <a:ext cx="5707105" cy="981773"/>
          </a:xfrm>
          <a:prstGeom prst="rect">
            <a:avLst/>
          </a:prstGeom>
          <a:solidFill>
            <a:schemeClr val="bg1">
              <a:alpha val="70000"/>
            </a:schemeClr>
          </a:solidFill>
          <a:ln>
            <a:noFill/>
          </a:ln>
        </p:spPr>
        <p:style>
          <a:lnRef idx="0">
            <a:scrgbClr r="0" g="0" b="0"/>
          </a:lnRef>
          <a:fillRef idx="0">
            <a:scrgbClr r="0" g="0" b="0"/>
          </a:fillRef>
          <a:effectRef idx="0">
            <a:scrgbClr r="0" g="0" b="0"/>
          </a:effectRef>
          <a:fontRef idx="minor">
            <a:schemeClr val="lt1"/>
          </a:fontRef>
        </p:style>
        <p:txBody>
          <a:bodyPr anchor="ctr"/>
          <a:lstStyle>
            <a:lvl1pPr marL="0" indent="0">
              <a:buNone/>
              <a:defRPr sz="2400" b="1">
                <a:ln>
                  <a:solidFill>
                    <a:schemeClr val="tx1">
                      <a:lumMod val="75000"/>
                      <a:lumOff val="25000"/>
                    </a:schemeClr>
                  </a:solidFill>
                </a:ln>
                <a:solidFill>
                  <a:schemeClr val="tx1">
                    <a:lumMod val="75000"/>
                    <a:lumOff val="25000"/>
                  </a:schemeClr>
                </a:solidFill>
                <a:latin typeface="+mj-lt"/>
              </a:defRPr>
            </a:lvl1pPr>
          </a:lstStyle>
          <a:p>
            <a:pPr lvl="0"/>
            <a:r>
              <a:rPr lang="eu-ES" dirty="0" smtClean="0"/>
              <a:t>SECTION</a:t>
            </a:r>
          </a:p>
        </p:txBody>
      </p:sp>
      <p:sp>
        <p:nvSpPr>
          <p:cNvPr id="9" name="38 Marcador de texto"/>
          <p:cNvSpPr>
            <a:spLocks noGrp="1"/>
          </p:cNvSpPr>
          <p:nvPr>
            <p:ph type="body" sz="quarter" idx="11" hasCustomPrompt="1"/>
          </p:nvPr>
        </p:nvSpPr>
        <p:spPr>
          <a:xfrm>
            <a:off x="-2013700" y="594171"/>
            <a:ext cx="3456384" cy="2185158"/>
          </a:xfrm>
          <a:prstGeom prst="rect">
            <a:avLst/>
          </a:prstGeom>
        </p:spPr>
        <p:txBody>
          <a:bodyPr/>
          <a:lstStyle>
            <a:lvl1pPr algn="r">
              <a:buNone/>
              <a:defRPr sz="10000" b="1" baseline="0">
                <a:ln w="38100">
                  <a:solidFill>
                    <a:srgbClr val="F7A600"/>
                  </a:solidFill>
                </a:ln>
                <a:solidFill>
                  <a:srgbClr val="F7A600"/>
                </a:solidFill>
                <a:latin typeface="+mn-lt"/>
              </a:defRPr>
            </a:lvl1pPr>
          </a:lstStyle>
          <a:p>
            <a:pPr lvl="0"/>
            <a:r>
              <a:rPr lang="es-ES" dirty="0" smtClean="0"/>
              <a:t>0</a:t>
            </a:r>
            <a:endParaRPr lang="es-ES" dirty="0"/>
          </a:p>
        </p:txBody>
      </p:sp>
    </p:spTree>
    <p:extLst>
      <p:ext uri="{BB962C8B-B14F-4D97-AF65-F5344CB8AC3E}">
        <p14:creationId xmlns:p14="http://schemas.microsoft.com/office/powerpoint/2010/main" val="51800385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3_Interior texto subtítulo">
    <p:spTree>
      <p:nvGrpSpPr>
        <p:cNvPr id="1" name=""/>
        <p:cNvGrpSpPr/>
        <p:nvPr/>
      </p:nvGrpSpPr>
      <p:grpSpPr>
        <a:xfrm>
          <a:off x="0" y="0"/>
          <a:ext cx="0" cy="0"/>
          <a:chOff x="0" y="0"/>
          <a:chExt cx="0" cy="0"/>
        </a:xfrm>
      </p:grpSpPr>
      <p:pic>
        <p:nvPicPr>
          <p:cNvPr id="2" name="Obraz 1"/>
          <p:cNvPicPr>
            <a:picLocks noChangeAspect="1"/>
          </p:cNvPicPr>
          <p:nvPr userDrawn="1"/>
        </p:nvPicPr>
        <p:blipFill rotWithShape="1">
          <a:blip r:embed="rId2" cstate="print">
            <a:extLst>
              <a:ext uri="{28A0092B-C50C-407E-A947-70E740481C1C}">
                <a14:useLocalDpi xmlns:a14="http://schemas.microsoft.com/office/drawing/2010/main" val="0"/>
              </a:ext>
            </a:extLst>
          </a:blip>
          <a:srcRect l="64573" t="-7683" r="20465" b="12736"/>
          <a:stretch/>
        </p:blipFill>
        <p:spPr>
          <a:xfrm>
            <a:off x="0" y="71297"/>
            <a:ext cx="1775520" cy="6786704"/>
          </a:xfrm>
          <a:prstGeom prst="rect">
            <a:avLst/>
          </a:prstGeom>
        </p:spPr>
      </p:pic>
      <p:sp>
        <p:nvSpPr>
          <p:cNvPr id="4" name="2 Marcador de número de diapositiva"/>
          <p:cNvSpPr>
            <a:spLocks noGrp="1"/>
          </p:cNvSpPr>
          <p:nvPr>
            <p:ph type="sldNum" sz="quarter" idx="4"/>
          </p:nvPr>
        </p:nvSpPr>
        <p:spPr>
          <a:xfrm>
            <a:off x="8966240" y="6565946"/>
            <a:ext cx="2844800" cy="220641"/>
          </a:xfrm>
          <a:prstGeom prst="rect">
            <a:avLst/>
          </a:prstGeom>
        </p:spPr>
        <p:txBody>
          <a:bodyPr vert="horz" lIns="91440" tIns="45720" rIns="91440" bIns="45720" rtlCol="0" anchor="ctr"/>
          <a:lstStyle>
            <a:lvl1pPr algn="r">
              <a:defRPr sz="1200">
                <a:solidFill>
                  <a:schemeClr val="tx1">
                    <a:tint val="75000"/>
                  </a:schemeClr>
                </a:solidFill>
              </a:defRPr>
            </a:lvl1pPr>
          </a:lstStyle>
          <a:p>
            <a:fld id="{7F4E4EF8-BF11-48BA-8607-445ED92DE416}" type="slidenum">
              <a:rPr lang="es-ES" smtClean="0"/>
              <a:pPr/>
              <a:t>‹#›</a:t>
            </a:fld>
            <a:endParaRPr lang="es-ES"/>
          </a:p>
        </p:txBody>
      </p:sp>
      <p:sp>
        <p:nvSpPr>
          <p:cNvPr id="6" name="17 Rectángulo"/>
          <p:cNvSpPr/>
          <p:nvPr userDrawn="1"/>
        </p:nvSpPr>
        <p:spPr>
          <a:xfrm>
            <a:off x="11948165" y="0"/>
            <a:ext cx="240000" cy="6876000"/>
          </a:xfrm>
          <a:prstGeom prst="rect">
            <a:avLst/>
          </a:prstGeom>
          <a:solidFill>
            <a:srgbClr val="ED9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dirty="0">
              <a:ln>
                <a:noFill/>
              </a:ln>
              <a:solidFill>
                <a:srgbClr val="BFBFBF"/>
              </a:solidFill>
            </a:endParaRPr>
          </a:p>
        </p:txBody>
      </p:sp>
      <p:sp>
        <p:nvSpPr>
          <p:cNvPr id="10" name="18 Marcador de texto"/>
          <p:cNvSpPr>
            <a:spLocks noGrp="1"/>
          </p:cNvSpPr>
          <p:nvPr>
            <p:ph type="body" sz="quarter" idx="19" hasCustomPrompt="1"/>
          </p:nvPr>
        </p:nvSpPr>
        <p:spPr>
          <a:xfrm>
            <a:off x="2083816" y="1462910"/>
            <a:ext cx="9727184" cy="4961122"/>
          </a:xfrm>
          <a:prstGeom prst="rect">
            <a:avLst/>
          </a:prstGeom>
        </p:spPr>
        <p:txBody>
          <a:bodyPr/>
          <a:lstStyle>
            <a:lvl1pPr marL="85725" indent="-85725">
              <a:lnSpc>
                <a:spcPct val="100000"/>
              </a:lnSpc>
              <a:spcAft>
                <a:spcPts val="600"/>
              </a:spcAft>
              <a:buClr>
                <a:srgbClr val="ED9B33"/>
              </a:buClr>
              <a:buFont typeface="Open Sans" panose="020B0606030504020204" pitchFamily="34" charset="0"/>
              <a:buChar char="I"/>
              <a:defRPr sz="1200" baseline="0">
                <a:solidFill>
                  <a:schemeClr val="tx1">
                    <a:lumMod val="75000"/>
                    <a:lumOff val="25000"/>
                  </a:schemeClr>
                </a:solidFill>
                <a:latin typeface="+mn-lt"/>
                <a:ea typeface="Open Sans" panose="020B0606030504020204" pitchFamily="34" charset="0"/>
                <a:cs typeface="Open Sans" panose="020B0606030504020204" pitchFamily="34" charset="0"/>
              </a:defRPr>
            </a:lvl1pPr>
            <a:lvl2pPr marL="361950" indent="176213">
              <a:lnSpc>
                <a:spcPct val="100000"/>
              </a:lnSpc>
              <a:buClr>
                <a:srgbClr val="ED9B33"/>
              </a:buClr>
              <a:buFont typeface="Symbol" panose="05050102010706020507" pitchFamily="18" charset="2"/>
              <a:buChar char="·"/>
              <a:defRPr sz="1100" baseline="0">
                <a:solidFill>
                  <a:schemeClr val="tx1">
                    <a:lumMod val="75000"/>
                    <a:lumOff val="25000"/>
                  </a:schemeClr>
                </a:solidFill>
                <a:latin typeface="+mn-lt"/>
                <a:ea typeface="Open Sans" panose="020B0606030504020204" pitchFamily="34" charset="0"/>
                <a:cs typeface="Open Sans" panose="020B0606030504020204" pitchFamily="34" charset="0"/>
              </a:defRPr>
            </a:lvl2pPr>
            <a:lvl3pPr marL="896938" indent="-179388">
              <a:lnSpc>
                <a:spcPct val="100000"/>
              </a:lnSpc>
              <a:buClr>
                <a:srgbClr val="ED9B33"/>
              </a:buClr>
              <a:buFont typeface="Courier New" panose="02070309020205020404" pitchFamily="49" charset="0"/>
              <a:buChar char="o"/>
              <a:defRPr sz="1100" baseline="0">
                <a:solidFill>
                  <a:schemeClr val="tx1">
                    <a:lumMod val="75000"/>
                    <a:lumOff val="25000"/>
                  </a:schemeClr>
                </a:solidFill>
                <a:latin typeface="+mn-lt"/>
                <a:ea typeface="Open Sans" panose="020B0606030504020204" pitchFamily="34" charset="0"/>
                <a:cs typeface="Open Sans" panose="020B0606030504020204" pitchFamily="34" charset="0"/>
              </a:defRPr>
            </a:lvl3pPr>
            <a:lvl4pPr marL="1255713" indent="-179388">
              <a:lnSpc>
                <a:spcPct val="100000"/>
              </a:lnSpc>
              <a:buClr>
                <a:srgbClr val="ED9B33"/>
              </a:buClr>
              <a:buFont typeface="Open Sans" panose="020B0606030504020204" pitchFamily="34" charset="0"/>
              <a:buChar char="›"/>
              <a:defRPr sz="1100" baseline="0">
                <a:solidFill>
                  <a:schemeClr val="tx1">
                    <a:lumMod val="75000"/>
                    <a:lumOff val="25000"/>
                  </a:schemeClr>
                </a:solidFill>
                <a:latin typeface="+mn-lt"/>
                <a:ea typeface="Open Sans" panose="020B0606030504020204" pitchFamily="34" charset="0"/>
                <a:cs typeface="Open Sans" panose="020B0606030504020204" pitchFamily="34" charset="0"/>
              </a:defRPr>
            </a:lvl4pPr>
            <a:lvl5pPr marL="2000250" indent="-171450">
              <a:buClr>
                <a:srgbClr val="ED9B33"/>
              </a:buClr>
              <a:buFont typeface="Open Sans" panose="020B0606030504020204" pitchFamily="34" charset="0"/>
              <a:buChar char="»"/>
              <a:defRPr sz="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u-ES" dirty="0" err="1" smtClean="0"/>
              <a:t>Click</a:t>
            </a:r>
            <a:r>
              <a:rPr lang="eu-ES" dirty="0" smtClean="0"/>
              <a:t> </a:t>
            </a:r>
            <a:r>
              <a:rPr lang="eu-ES" dirty="0" err="1" smtClean="0"/>
              <a:t>here</a:t>
            </a:r>
            <a:r>
              <a:rPr lang="eu-ES" dirty="0" smtClean="0"/>
              <a:t> to </a:t>
            </a:r>
            <a:r>
              <a:rPr lang="eu-ES" dirty="0" err="1" smtClean="0"/>
              <a:t>add</a:t>
            </a:r>
            <a:r>
              <a:rPr lang="eu-ES" dirty="0" smtClean="0"/>
              <a:t> </a:t>
            </a:r>
            <a:r>
              <a:rPr lang="eu-ES" dirty="0" err="1" smtClean="0"/>
              <a:t>text</a:t>
            </a:r>
            <a:endParaRPr lang="eu-ES" dirty="0" smtClean="0"/>
          </a:p>
          <a:p>
            <a:pPr lvl="1"/>
            <a:r>
              <a:rPr lang="eu-ES" dirty="0" err="1" smtClean="0"/>
              <a:t>Level</a:t>
            </a:r>
            <a:r>
              <a:rPr lang="eu-ES" dirty="0" smtClean="0"/>
              <a:t> 1</a:t>
            </a:r>
          </a:p>
          <a:p>
            <a:pPr lvl="2"/>
            <a:r>
              <a:rPr lang="eu-ES" dirty="0" err="1" smtClean="0"/>
              <a:t>Level</a:t>
            </a:r>
            <a:r>
              <a:rPr lang="eu-ES" dirty="0" smtClean="0"/>
              <a:t>  2</a:t>
            </a:r>
          </a:p>
          <a:p>
            <a:pPr lvl="3"/>
            <a:r>
              <a:rPr lang="eu-ES" dirty="0" err="1" smtClean="0"/>
              <a:t>Level</a:t>
            </a:r>
            <a:r>
              <a:rPr lang="eu-ES" dirty="0" smtClean="0"/>
              <a:t>  3</a:t>
            </a:r>
          </a:p>
          <a:p>
            <a:pPr lvl="0"/>
            <a:endParaRPr lang="es-ES" dirty="0"/>
          </a:p>
        </p:txBody>
      </p:sp>
      <p:sp>
        <p:nvSpPr>
          <p:cNvPr id="14" name="18 Marcador de título"/>
          <p:cNvSpPr>
            <a:spLocks noGrp="1"/>
          </p:cNvSpPr>
          <p:nvPr>
            <p:ph type="title" hasCustomPrompt="1"/>
          </p:nvPr>
        </p:nvSpPr>
        <p:spPr>
          <a:xfrm>
            <a:off x="2083816" y="687829"/>
            <a:ext cx="9727264" cy="571504"/>
          </a:xfrm>
          <a:prstGeom prst="rect">
            <a:avLst/>
          </a:prstGeom>
        </p:spPr>
        <p:txBody>
          <a:bodyPr vert="horz" lIns="91440" tIns="45720" rIns="91440" bIns="45720" rtlCol="0" anchor="ctr">
            <a:noAutofit/>
          </a:bodyPr>
          <a:lstStyle>
            <a:lvl1pPr>
              <a:defRPr sz="2400" b="1" baseline="0">
                <a:solidFill>
                  <a:schemeClr val="tx1">
                    <a:lumMod val="75000"/>
                    <a:lumOff val="25000"/>
                  </a:schemeClr>
                </a:solidFill>
                <a:latin typeface="+mj-lt"/>
              </a:defRPr>
            </a:lvl1pPr>
          </a:lstStyle>
          <a:p>
            <a:r>
              <a:rPr lang="es-ES" dirty="0" err="1" smtClean="0"/>
              <a:t>Click</a:t>
            </a:r>
            <a:r>
              <a:rPr lang="es-ES" dirty="0" smtClean="0"/>
              <a:t> </a:t>
            </a:r>
            <a:r>
              <a:rPr lang="es-ES" dirty="0" err="1" smtClean="0"/>
              <a:t>here</a:t>
            </a:r>
            <a:r>
              <a:rPr lang="es-ES" dirty="0" smtClean="0"/>
              <a:t> to </a:t>
            </a:r>
            <a:r>
              <a:rPr lang="es-ES" dirty="0" err="1" smtClean="0"/>
              <a:t>add</a:t>
            </a:r>
            <a:r>
              <a:rPr lang="es-ES" dirty="0" smtClean="0"/>
              <a:t> </a:t>
            </a:r>
            <a:r>
              <a:rPr lang="es-ES" dirty="0" err="1" smtClean="0"/>
              <a:t>subtitle</a:t>
            </a:r>
            <a:endParaRPr lang="es-ES" dirty="0"/>
          </a:p>
        </p:txBody>
      </p:sp>
      <p:cxnSp>
        <p:nvCxnSpPr>
          <p:cNvPr id="11" name="Lotura-marra zuzena 10"/>
          <p:cNvCxnSpPr/>
          <p:nvPr userDrawn="1"/>
        </p:nvCxnSpPr>
        <p:spPr>
          <a:xfrm>
            <a:off x="2061028" y="1272402"/>
            <a:ext cx="9727184" cy="0"/>
          </a:xfrm>
          <a:prstGeom prst="line">
            <a:avLst/>
          </a:prstGeom>
          <a:ln>
            <a:solidFill>
              <a:srgbClr val="ED9B33"/>
            </a:solidFill>
          </a:ln>
        </p:spPr>
        <p:style>
          <a:lnRef idx="1">
            <a:schemeClr val="accent1"/>
          </a:lnRef>
          <a:fillRef idx="0">
            <a:schemeClr val="accent1"/>
          </a:fillRef>
          <a:effectRef idx="0">
            <a:schemeClr val="accent1"/>
          </a:effectRef>
          <a:fontRef idx="minor">
            <a:schemeClr val="tx1"/>
          </a:fontRef>
        </p:style>
      </p:cxnSp>
      <p:pic>
        <p:nvPicPr>
          <p:cNvPr id="17" name="Imagen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56373" y="71297"/>
            <a:ext cx="2013608" cy="504538"/>
          </a:xfrm>
          <a:prstGeom prst="rect">
            <a:avLst/>
          </a:prstGeom>
        </p:spPr>
      </p:pic>
      <p:pic>
        <p:nvPicPr>
          <p:cNvPr id="13" name="Obraz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4451" y="179550"/>
            <a:ext cx="1546623" cy="288032"/>
          </a:xfrm>
          <a:prstGeom prst="rect">
            <a:avLst/>
          </a:prstGeom>
        </p:spPr>
      </p:pic>
      <p:sp>
        <p:nvSpPr>
          <p:cNvPr id="16" name="Testuaren leku-marka 15"/>
          <p:cNvSpPr>
            <a:spLocks noGrp="1"/>
          </p:cNvSpPr>
          <p:nvPr>
            <p:ph type="body" sz="quarter" idx="21" hasCustomPrompt="1"/>
          </p:nvPr>
        </p:nvSpPr>
        <p:spPr>
          <a:xfrm rot="16200000">
            <a:off x="-1957661" y="3271387"/>
            <a:ext cx="5707105" cy="981773"/>
          </a:xfrm>
          <a:prstGeom prst="rect">
            <a:avLst/>
          </a:prstGeom>
          <a:solidFill>
            <a:schemeClr val="bg1">
              <a:alpha val="70000"/>
            </a:schemeClr>
          </a:solidFill>
          <a:ln>
            <a:noFill/>
          </a:ln>
        </p:spPr>
        <p:style>
          <a:lnRef idx="0">
            <a:scrgbClr r="0" g="0" b="0"/>
          </a:lnRef>
          <a:fillRef idx="0">
            <a:scrgbClr r="0" g="0" b="0"/>
          </a:fillRef>
          <a:effectRef idx="0">
            <a:scrgbClr r="0" g="0" b="0"/>
          </a:effectRef>
          <a:fontRef idx="minor">
            <a:schemeClr val="lt1"/>
          </a:fontRef>
        </p:style>
        <p:txBody>
          <a:bodyPr anchor="ctr"/>
          <a:lstStyle>
            <a:lvl1pPr marL="0" indent="0">
              <a:buNone/>
              <a:defRPr sz="2400" b="1">
                <a:ln>
                  <a:solidFill>
                    <a:schemeClr val="tx1">
                      <a:lumMod val="75000"/>
                      <a:lumOff val="25000"/>
                    </a:schemeClr>
                  </a:solidFill>
                </a:ln>
                <a:solidFill>
                  <a:schemeClr val="tx1">
                    <a:lumMod val="75000"/>
                    <a:lumOff val="25000"/>
                  </a:schemeClr>
                </a:solidFill>
                <a:latin typeface="+mj-lt"/>
              </a:defRPr>
            </a:lvl1pPr>
          </a:lstStyle>
          <a:p>
            <a:pPr lvl="0"/>
            <a:r>
              <a:rPr lang="eu-ES" dirty="0" smtClean="0"/>
              <a:t>SECTION</a:t>
            </a:r>
          </a:p>
        </p:txBody>
      </p:sp>
      <p:sp>
        <p:nvSpPr>
          <p:cNvPr id="9" name="38 Marcador de texto"/>
          <p:cNvSpPr>
            <a:spLocks noGrp="1"/>
          </p:cNvSpPr>
          <p:nvPr>
            <p:ph type="body" sz="quarter" idx="11" hasCustomPrompt="1"/>
          </p:nvPr>
        </p:nvSpPr>
        <p:spPr>
          <a:xfrm>
            <a:off x="-2013700" y="594171"/>
            <a:ext cx="3456384" cy="2185158"/>
          </a:xfrm>
          <a:prstGeom prst="rect">
            <a:avLst/>
          </a:prstGeom>
        </p:spPr>
        <p:txBody>
          <a:bodyPr/>
          <a:lstStyle>
            <a:lvl1pPr algn="r">
              <a:buNone/>
              <a:defRPr sz="10000" b="1" baseline="0">
                <a:ln w="38100">
                  <a:solidFill>
                    <a:srgbClr val="F7A600"/>
                  </a:solidFill>
                </a:ln>
                <a:solidFill>
                  <a:srgbClr val="F7A600"/>
                </a:solidFill>
                <a:latin typeface="+mn-lt"/>
              </a:defRPr>
            </a:lvl1pPr>
          </a:lstStyle>
          <a:p>
            <a:pPr lvl="0"/>
            <a:r>
              <a:rPr lang="es-ES" dirty="0" smtClean="0"/>
              <a:t>0</a:t>
            </a:r>
            <a:endParaRPr lang="es-ES" dirty="0"/>
          </a:p>
        </p:txBody>
      </p:sp>
    </p:spTree>
    <p:extLst>
      <p:ext uri="{BB962C8B-B14F-4D97-AF65-F5344CB8AC3E}">
        <p14:creationId xmlns:p14="http://schemas.microsoft.com/office/powerpoint/2010/main" val="295522723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Índice">
    <p:spTree>
      <p:nvGrpSpPr>
        <p:cNvPr id="1" name=""/>
        <p:cNvGrpSpPr/>
        <p:nvPr/>
      </p:nvGrpSpPr>
      <p:grpSpPr>
        <a:xfrm>
          <a:off x="0" y="0"/>
          <a:ext cx="0" cy="0"/>
          <a:chOff x="0" y="0"/>
          <a:chExt cx="0" cy="0"/>
        </a:xfrm>
      </p:grpSpPr>
      <p:sp>
        <p:nvSpPr>
          <p:cNvPr id="21" name="Laukizuzena 20"/>
          <p:cNvSpPr/>
          <p:nvPr userDrawn="1"/>
        </p:nvSpPr>
        <p:spPr>
          <a:xfrm>
            <a:off x="1" y="623888"/>
            <a:ext cx="1775520" cy="6234112"/>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dirty="0"/>
          </a:p>
        </p:txBody>
      </p:sp>
      <p:sp>
        <p:nvSpPr>
          <p:cNvPr id="12" name="17 Rectángulo"/>
          <p:cNvSpPr/>
          <p:nvPr userDrawn="1"/>
        </p:nvSpPr>
        <p:spPr>
          <a:xfrm>
            <a:off x="11948165" y="0"/>
            <a:ext cx="240000" cy="6876000"/>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dirty="0">
              <a:ln>
                <a:noFill/>
              </a:ln>
              <a:solidFill>
                <a:srgbClr val="BFBFBF"/>
              </a:solidFill>
            </a:endParaRPr>
          </a:p>
        </p:txBody>
      </p:sp>
      <p:sp>
        <p:nvSpPr>
          <p:cNvPr id="23" name="Testuaren leku-marka 15"/>
          <p:cNvSpPr>
            <a:spLocks noGrp="1"/>
          </p:cNvSpPr>
          <p:nvPr>
            <p:ph type="body" sz="quarter" idx="20" hasCustomPrompt="1"/>
          </p:nvPr>
        </p:nvSpPr>
        <p:spPr>
          <a:xfrm rot="16200000">
            <a:off x="-1526765" y="3639573"/>
            <a:ext cx="4896346" cy="672571"/>
          </a:xfrm>
          <a:prstGeom prst="rect">
            <a:avLst/>
          </a:prstGeom>
        </p:spPr>
        <p:txBody>
          <a:bodyPr/>
          <a:lstStyle>
            <a:lvl1pPr marL="0" indent="0">
              <a:buNone/>
              <a:defRPr b="1">
                <a:solidFill>
                  <a:schemeClr val="bg1">
                    <a:lumMod val="50000"/>
                  </a:schemeClr>
                </a:solidFill>
                <a:latin typeface="+mj-lt"/>
              </a:defRPr>
            </a:lvl1pPr>
          </a:lstStyle>
          <a:p>
            <a:pPr lvl="0"/>
            <a:r>
              <a:rPr lang="eu-ES" dirty="0" smtClean="0"/>
              <a:t>INDEX</a:t>
            </a:r>
          </a:p>
        </p:txBody>
      </p:sp>
      <p:sp>
        <p:nvSpPr>
          <p:cNvPr id="25" name="38 Marcador de texto"/>
          <p:cNvSpPr>
            <a:spLocks noGrp="1"/>
          </p:cNvSpPr>
          <p:nvPr>
            <p:ph type="body" sz="quarter" idx="11" hasCustomPrompt="1"/>
          </p:nvPr>
        </p:nvSpPr>
        <p:spPr>
          <a:xfrm>
            <a:off x="2463325" y="863200"/>
            <a:ext cx="1617465" cy="1262875"/>
          </a:xfrm>
          <a:prstGeom prst="rect">
            <a:avLst/>
          </a:prstGeom>
        </p:spPr>
        <p:txBody>
          <a:bodyPr/>
          <a:lstStyle>
            <a:lvl1pPr algn="r">
              <a:buNone/>
              <a:defRPr sz="6200" b="1" baseline="0">
                <a:ln w="19050">
                  <a:solidFill>
                    <a:srgbClr val="ED9B33"/>
                  </a:solidFill>
                </a:ln>
                <a:noFill/>
                <a:latin typeface="+mj-lt"/>
              </a:defRPr>
            </a:lvl1pPr>
          </a:lstStyle>
          <a:p>
            <a:pPr lvl="0"/>
            <a:r>
              <a:rPr lang="es-ES" dirty="0" smtClean="0"/>
              <a:t>00</a:t>
            </a:r>
            <a:endParaRPr lang="es-ES" dirty="0"/>
          </a:p>
        </p:txBody>
      </p:sp>
      <p:sp>
        <p:nvSpPr>
          <p:cNvPr id="29" name="Testuaren leku-marka 15"/>
          <p:cNvSpPr>
            <a:spLocks noGrp="1"/>
          </p:cNvSpPr>
          <p:nvPr>
            <p:ph type="body" sz="quarter" idx="23" hasCustomPrompt="1"/>
          </p:nvPr>
        </p:nvSpPr>
        <p:spPr>
          <a:xfrm>
            <a:off x="4732343" y="970840"/>
            <a:ext cx="6528461" cy="936026"/>
          </a:xfrm>
          <a:prstGeom prst="rect">
            <a:avLst/>
          </a:prstGeom>
        </p:spPr>
        <p:txBody>
          <a:bodyPr/>
          <a:lstStyle>
            <a:lvl1pPr marL="0" indent="0">
              <a:buNone/>
              <a:defRPr sz="1200" b="0">
                <a:solidFill>
                  <a:schemeClr val="bg1">
                    <a:lumMod val="50000"/>
                  </a:schemeClr>
                </a:solidFill>
                <a:latin typeface="+mn-lt"/>
                <a:ea typeface="Open Sans" panose="020B0606030504020204" pitchFamily="34" charset="0"/>
                <a:cs typeface="Open Sans" panose="020B0606030504020204" pitchFamily="34" charset="0"/>
              </a:defRPr>
            </a:lvl1pPr>
          </a:lstStyle>
          <a:p>
            <a:pPr lvl="0"/>
            <a:r>
              <a:rPr lang="eu-ES" dirty="0" smtClean="0"/>
              <a:t>00</a:t>
            </a:r>
          </a:p>
          <a:p>
            <a:pPr lvl="0"/>
            <a:r>
              <a:rPr lang="eu-ES" dirty="0" smtClean="0"/>
              <a:t>00</a:t>
            </a:r>
          </a:p>
          <a:p>
            <a:pPr lvl="0"/>
            <a:r>
              <a:rPr lang="eu-ES" dirty="0" smtClean="0"/>
              <a:t>00</a:t>
            </a:r>
          </a:p>
          <a:p>
            <a:pPr lvl="0"/>
            <a:r>
              <a:rPr lang="eu-ES" dirty="0" smtClean="0"/>
              <a:t>00</a:t>
            </a:r>
          </a:p>
        </p:txBody>
      </p:sp>
      <p:sp>
        <p:nvSpPr>
          <p:cNvPr id="30" name="Testuaren leku-marka 15"/>
          <p:cNvSpPr>
            <a:spLocks noGrp="1"/>
          </p:cNvSpPr>
          <p:nvPr>
            <p:ph type="body" sz="quarter" idx="24" hasCustomPrompt="1"/>
          </p:nvPr>
        </p:nvSpPr>
        <p:spPr>
          <a:xfrm>
            <a:off x="4732343" y="2622302"/>
            <a:ext cx="6528461" cy="936026"/>
          </a:xfrm>
          <a:prstGeom prst="rect">
            <a:avLst/>
          </a:prstGeom>
        </p:spPr>
        <p:txBody>
          <a:bodyPr/>
          <a:lstStyle>
            <a:lvl1pPr marL="0" indent="0">
              <a:buNone/>
              <a:defRPr sz="1200" b="0">
                <a:solidFill>
                  <a:schemeClr val="bg1">
                    <a:lumMod val="50000"/>
                  </a:schemeClr>
                </a:solidFill>
                <a:latin typeface="+mn-lt"/>
                <a:ea typeface="Open Sans" panose="020B0606030504020204" pitchFamily="34" charset="0"/>
                <a:cs typeface="Open Sans" panose="020B0606030504020204" pitchFamily="34" charset="0"/>
              </a:defRPr>
            </a:lvl1pPr>
          </a:lstStyle>
          <a:p>
            <a:pPr lvl="0"/>
            <a:r>
              <a:rPr lang="eu-ES" dirty="0" smtClean="0"/>
              <a:t>00</a:t>
            </a:r>
          </a:p>
          <a:p>
            <a:pPr lvl="0"/>
            <a:r>
              <a:rPr lang="eu-ES" dirty="0" smtClean="0"/>
              <a:t>00</a:t>
            </a:r>
          </a:p>
          <a:p>
            <a:pPr lvl="0"/>
            <a:r>
              <a:rPr lang="eu-ES" dirty="0" smtClean="0"/>
              <a:t>00</a:t>
            </a:r>
          </a:p>
          <a:p>
            <a:pPr lvl="0"/>
            <a:r>
              <a:rPr lang="eu-ES" dirty="0" smtClean="0"/>
              <a:t>00</a:t>
            </a:r>
          </a:p>
        </p:txBody>
      </p:sp>
      <p:sp>
        <p:nvSpPr>
          <p:cNvPr id="31" name="Testuaren leku-marka 15"/>
          <p:cNvSpPr>
            <a:spLocks noGrp="1"/>
          </p:cNvSpPr>
          <p:nvPr>
            <p:ph type="body" sz="quarter" idx="25" hasCustomPrompt="1"/>
          </p:nvPr>
        </p:nvSpPr>
        <p:spPr>
          <a:xfrm>
            <a:off x="4732343" y="4273765"/>
            <a:ext cx="6528461" cy="936026"/>
          </a:xfrm>
          <a:prstGeom prst="rect">
            <a:avLst/>
          </a:prstGeom>
        </p:spPr>
        <p:txBody>
          <a:bodyPr/>
          <a:lstStyle>
            <a:lvl1pPr marL="0" indent="0">
              <a:buNone/>
              <a:defRPr sz="1200" b="0">
                <a:solidFill>
                  <a:schemeClr val="bg1">
                    <a:lumMod val="50000"/>
                  </a:schemeClr>
                </a:solidFill>
                <a:latin typeface="+mn-lt"/>
                <a:ea typeface="Open Sans" panose="020B0606030504020204" pitchFamily="34" charset="0"/>
                <a:cs typeface="Open Sans" panose="020B0606030504020204" pitchFamily="34" charset="0"/>
              </a:defRPr>
            </a:lvl1pPr>
          </a:lstStyle>
          <a:p>
            <a:pPr lvl="0"/>
            <a:r>
              <a:rPr lang="eu-ES" dirty="0" smtClean="0"/>
              <a:t>00</a:t>
            </a:r>
          </a:p>
          <a:p>
            <a:pPr lvl="0"/>
            <a:r>
              <a:rPr lang="eu-ES" dirty="0" smtClean="0"/>
              <a:t>00</a:t>
            </a:r>
          </a:p>
          <a:p>
            <a:pPr lvl="0"/>
            <a:r>
              <a:rPr lang="eu-ES" dirty="0" smtClean="0"/>
              <a:t>00</a:t>
            </a:r>
          </a:p>
          <a:p>
            <a:pPr lvl="0"/>
            <a:r>
              <a:rPr lang="eu-ES" dirty="0" smtClean="0"/>
              <a:t>00</a:t>
            </a:r>
          </a:p>
        </p:txBody>
      </p:sp>
      <p:sp>
        <p:nvSpPr>
          <p:cNvPr id="24" name="38 Marcador de texto"/>
          <p:cNvSpPr>
            <a:spLocks noGrp="1"/>
          </p:cNvSpPr>
          <p:nvPr>
            <p:ph type="body" sz="quarter" idx="26" hasCustomPrompt="1"/>
          </p:nvPr>
        </p:nvSpPr>
        <p:spPr>
          <a:xfrm>
            <a:off x="2463325" y="2491719"/>
            <a:ext cx="1617465" cy="1262875"/>
          </a:xfrm>
          <a:prstGeom prst="rect">
            <a:avLst/>
          </a:prstGeom>
        </p:spPr>
        <p:txBody>
          <a:bodyPr/>
          <a:lstStyle>
            <a:lvl1pPr algn="r">
              <a:buNone/>
              <a:defRPr sz="6200" b="1" baseline="0">
                <a:ln w="19050">
                  <a:solidFill>
                    <a:srgbClr val="ED9B33"/>
                  </a:solidFill>
                </a:ln>
                <a:noFill/>
                <a:latin typeface="+mj-lt"/>
              </a:defRPr>
            </a:lvl1pPr>
          </a:lstStyle>
          <a:p>
            <a:pPr lvl="0"/>
            <a:r>
              <a:rPr lang="es-ES" dirty="0" smtClean="0"/>
              <a:t>00</a:t>
            </a:r>
            <a:endParaRPr lang="es-ES" dirty="0"/>
          </a:p>
        </p:txBody>
      </p:sp>
      <p:sp>
        <p:nvSpPr>
          <p:cNvPr id="28" name="38 Marcador de texto"/>
          <p:cNvSpPr>
            <a:spLocks noGrp="1"/>
          </p:cNvSpPr>
          <p:nvPr>
            <p:ph type="body" sz="quarter" idx="27" hasCustomPrompt="1"/>
          </p:nvPr>
        </p:nvSpPr>
        <p:spPr>
          <a:xfrm>
            <a:off x="2463325" y="4120239"/>
            <a:ext cx="1617465" cy="1262875"/>
          </a:xfrm>
          <a:prstGeom prst="rect">
            <a:avLst/>
          </a:prstGeom>
        </p:spPr>
        <p:txBody>
          <a:bodyPr/>
          <a:lstStyle>
            <a:lvl1pPr algn="r">
              <a:buNone/>
              <a:defRPr sz="6200" b="1" baseline="0">
                <a:ln w="19050">
                  <a:solidFill>
                    <a:srgbClr val="ED9B33"/>
                  </a:solidFill>
                </a:ln>
                <a:noFill/>
                <a:latin typeface="+mj-lt"/>
              </a:defRPr>
            </a:lvl1pPr>
          </a:lstStyle>
          <a:p>
            <a:pPr lvl="0"/>
            <a:r>
              <a:rPr lang="es-ES" dirty="0" smtClean="0"/>
              <a:t>00</a:t>
            </a:r>
            <a:endParaRPr lang="es-ES" dirty="0"/>
          </a:p>
        </p:txBody>
      </p:sp>
      <p:pic>
        <p:nvPicPr>
          <p:cNvPr id="18" name="Irudia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8745" y="208338"/>
            <a:ext cx="1483419" cy="269855"/>
          </a:xfrm>
          <a:prstGeom prst="rect">
            <a:avLst/>
          </a:prstGeom>
        </p:spPr>
      </p:pic>
      <p:pic>
        <p:nvPicPr>
          <p:cNvPr id="13" name="Obraz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4350" y="189142"/>
            <a:ext cx="934293" cy="23199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4_Interior texto subtítulo">
    <p:spTree>
      <p:nvGrpSpPr>
        <p:cNvPr id="1" name=""/>
        <p:cNvGrpSpPr/>
        <p:nvPr/>
      </p:nvGrpSpPr>
      <p:grpSpPr>
        <a:xfrm>
          <a:off x="0" y="0"/>
          <a:ext cx="0" cy="0"/>
          <a:chOff x="0" y="0"/>
          <a:chExt cx="0" cy="0"/>
        </a:xfrm>
      </p:grpSpPr>
      <p:pic>
        <p:nvPicPr>
          <p:cNvPr id="2" name="Obraz 1"/>
          <p:cNvPicPr>
            <a:picLocks noChangeAspect="1"/>
          </p:cNvPicPr>
          <p:nvPr userDrawn="1"/>
        </p:nvPicPr>
        <p:blipFill rotWithShape="1">
          <a:blip r:embed="rId2" cstate="print">
            <a:extLst>
              <a:ext uri="{28A0092B-C50C-407E-A947-70E740481C1C}">
                <a14:useLocalDpi xmlns:a14="http://schemas.microsoft.com/office/drawing/2010/main" val="0"/>
              </a:ext>
            </a:extLst>
          </a:blip>
          <a:srcRect l="64573" t="-7683" r="20465" b="12736"/>
          <a:stretch/>
        </p:blipFill>
        <p:spPr>
          <a:xfrm>
            <a:off x="0" y="71297"/>
            <a:ext cx="1775520" cy="6786704"/>
          </a:xfrm>
          <a:prstGeom prst="rect">
            <a:avLst/>
          </a:prstGeom>
        </p:spPr>
      </p:pic>
      <p:sp>
        <p:nvSpPr>
          <p:cNvPr id="4" name="2 Marcador de número de diapositiva"/>
          <p:cNvSpPr>
            <a:spLocks noGrp="1"/>
          </p:cNvSpPr>
          <p:nvPr>
            <p:ph type="sldNum" sz="quarter" idx="4"/>
          </p:nvPr>
        </p:nvSpPr>
        <p:spPr>
          <a:xfrm>
            <a:off x="8966240" y="6565946"/>
            <a:ext cx="2844800" cy="220641"/>
          </a:xfrm>
          <a:prstGeom prst="rect">
            <a:avLst/>
          </a:prstGeom>
        </p:spPr>
        <p:txBody>
          <a:bodyPr vert="horz" lIns="91440" tIns="45720" rIns="91440" bIns="45720" rtlCol="0" anchor="ctr"/>
          <a:lstStyle>
            <a:lvl1pPr algn="r">
              <a:defRPr sz="1200">
                <a:solidFill>
                  <a:schemeClr val="tx1">
                    <a:tint val="75000"/>
                  </a:schemeClr>
                </a:solidFill>
              </a:defRPr>
            </a:lvl1pPr>
          </a:lstStyle>
          <a:p>
            <a:fld id="{7F4E4EF8-BF11-48BA-8607-445ED92DE416}" type="slidenum">
              <a:rPr lang="es-ES" smtClean="0"/>
              <a:pPr/>
              <a:t>‹#›</a:t>
            </a:fld>
            <a:endParaRPr lang="es-ES"/>
          </a:p>
        </p:txBody>
      </p:sp>
      <p:sp>
        <p:nvSpPr>
          <p:cNvPr id="6" name="17 Rectángulo"/>
          <p:cNvSpPr/>
          <p:nvPr userDrawn="1"/>
        </p:nvSpPr>
        <p:spPr>
          <a:xfrm>
            <a:off x="11948165" y="0"/>
            <a:ext cx="240000" cy="6876000"/>
          </a:xfrm>
          <a:prstGeom prst="rect">
            <a:avLst/>
          </a:prstGeom>
          <a:solidFill>
            <a:srgbClr val="ED9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dirty="0">
              <a:ln>
                <a:noFill/>
              </a:ln>
              <a:solidFill>
                <a:srgbClr val="BFBFBF"/>
              </a:solidFill>
            </a:endParaRPr>
          </a:p>
        </p:txBody>
      </p:sp>
      <p:sp>
        <p:nvSpPr>
          <p:cNvPr id="10" name="18 Marcador de texto"/>
          <p:cNvSpPr>
            <a:spLocks noGrp="1"/>
          </p:cNvSpPr>
          <p:nvPr>
            <p:ph type="body" sz="quarter" idx="19" hasCustomPrompt="1"/>
          </p:nvPr>
        </p:nvSpPr>
        <p:spPr>
          <a:xfrm>
            <a:off x="2083816" y="1462910"/>
            <a:ext cx="9727184" cy="4961122"/>
          </a:xfrm>
          <a:prstGeom prst="rect">
            <a:avLst/>
          </a:prstGeom>
        </p:spPr>
        <p:txBody>
          <a:bodyPr/>
          <a:lstStyle>
            <a:lvl1pPr marL="85725" indent="-85725">
              <a:lnSpc>
                <a:spcPct val="100000"/>
              </a:lnSpc>
              <a:spcAft>
                <a:spcPts val="600"/>
              </a:spcAft>
              <a:buClr>
                <a:srgbClr val="ED9B33"/>
              </a:buClr>
              <a:buFont typeface="Open Sans" panose="020B0606030504020204" pitchFamily="34" charset="0"/>
              <a:buChar char="I"/>
              <a:defRPr sz="1200" baseline="0">
                <a:solidFill>
                  <a:schemeClr val="tx1">
                    <a:lumMod val="75000"/>
                    <a:lumOff val="25000"/>
                  </a:schemeClr>
                </a:solidFill>
                <a:latin typeface="+mn-lt"/>
                <a:ea typeface="Open Sans" panose="020B0606030504020204" pitchFamily="34" charset="0"/>
                <a:cs typeface="Open Sans" panose="020B0606030504020204" pitchFamily="34" charset="0"/>
              </a:defRPr>
            </a:lvl1pPr>
            <a:lvl2pPr marL="361950" indent="176213">
              <a:lnSpc>
                <a:spcPct val="100000"/>
              </a:lnSpc>
              <a:buClr>
                <a:srgbClr val="ED9B33"/>
              </a:buClr>
              <a:buFont typeface="Symbol" panose="05050102010706020507" pitchFamily="18" charset="2"/>
              <a:buChar char="·"/>
              <a:defRPr sz="1100" baseline="0">
                <a:solidFill>
                  <a:schemeClr val="tx1">
                    <a:lumMod val="75000"/>
                    <a:lumOff val="25000"/>
                  </a:schemeClr>
                </a:solidFill>
                <a:latin typeface="+mn-lt"/>
                <a:ea typeface="Open Sans" panose="020B0606030504020204" pitchFamily="34" charset="0"/>
                <a:cs typeface="Open Sans" panose="020B0606030504020204" pitchFamily="34" charset="0"/>
              </a:defRPr>
            </a:lvl2pPr>
            <a:lvl3pPr marL="896938" indent="-179388">
              <a:lnSpc>
                <a:spcPct val="100000"/>
              </a:lnSpc>
              <a:buClr>
                <a:srgbClr val="ED9B33"/>
              </a:buClr>
              <a:buFont typeface="Courier New" panose="02070309020205020404" pitchFamily="49" charset="0"/>
              <a:buChar char="o"/>
              <a:defRPr sz="1100" baseline="0">
                <a:solidFill>
                  <a:schemeClr val="tx1">
                    <a:lumMod val="75000"/>
                    <a:lumOff val="25000"/>
                  </a:schemeClr>
                </a:solidFill>
                <a:latin typeface="+mn-lt"/>
                <a:ea typeface="Open Sans" panose="020B0606030504020204" pitchFamily="34" charset="0"/>
                <a:cs typeface="Open Sans" panose="020B0606030504020204" pitchFamily="34" charset="0"/>
              </a:defRPr>
            </a:lvl3pPr>
            <a:lvl4pPr marL="1255713" indent="-179388">
              <a:lnSpc>
                <a:spcPct val="100000"/>
              </a:lnSpc>
              <a:buClr>
                <a:srgbClr val="ED9B33"/>
              </a:buClr>
              <a:buFont typeface="Open Sans" panose="020B0606030504020204" pitchFamily="34" charset="0"/>
              <a:buChar char="›"/>
              <a:defRPr sz="1100" baseline="0">
                <a:solidFill>
                  <a:schemeClr val="tx1">
                    <a:lumMod val="75000"/>
                    <a:lumOff val="25000"/>
                  </a:schemeClr>
                </a:solidFill>
                <a:latin typeface="+mn-lt"/>
                <a:ea typeface="Open Sans" panose="020B0606030504020204" pitchFamily="34" charset="0"/>
                <a:cs typeface="Open Sans" panose="020B0606030504020204" pitchFamily="34" charset="0"/>
              </a:defRPr>
            </a:lvl4pPr>
            <a:lvl5pPr marL="2000250" indent="-171450">
              <a:buClr>
                <a:srgbClr val="ED9B33"/>
              </a:buClr>
              <a:buFont typeface="Open Sans" panose="020B0606030504020204" pitchFamily="34" charset="0"/>
              <a:buChar char="»"/>
              <a:defRPr sz="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u-ES" dirty="0" err="1" smtClean="0"/>
              <a:t>Click</a:t>
            </a:r>
            <a:r>
              <a:rPr lang="eu-ES" dirty="0" smtClean="0"/>
              <a:t> </a:t>
            </a:r>
            <a:r>
              <a:rPr lang="eu-ES" dirty="0" err="1" smtClean="0"/>
              <a:t>here</a:t>
            </a:r>
            <a:r>
              <a:rPr lang="eu-ES" dirty="0" smtClean="0"/>
              <a:t> to </a:t>
            </a:r>
            <a:r>
              <a:rPr lang="eu-ES" dirty="0" err="1" smtClean="0"/>
              <a:t>add</a:t>
            </a:r>
            <a:r>
              <a:rPr lang="eu-ES" dirty="0" smtClean="0"/>
              <a:t> </a:t>
            </a:r>
            <a:r>
              <a:rPr lang="eu-ES" dirty="0" err="1" smtClean="0"/>
              <a:t>text</a:t>
            </a:r>
            <a:endParaRPr lang="eu-ES" dirty="0" smtClean="0"/>
          </a:p>
          <a:p>
            <a:pPr lvl="1"/>
            <a:r>
              <a:rPr lang="eu-ES" dirty="0" err="1" smtClean="0"/>
              <a:t>Level</a:t>
            </a:r>
            <a:r>
              <a:rPr lang="eu-ES" dirty="0" smtClean="0"/>
              <a:t> 1</a:t>
            </a:r>
          </a:p>
          <a:p>
            <a:pPr lvl="2"/>
            <a:r>
              <a:rPr lang="eu-ES" dirty="0" err="1" smtClean="0"/>
              <a:t>Level</a:t>
            </a:r>
            <a:r>
              <a:rPr lang="eu-ES" dirty="0" smtClean="0"/>
              <a:t>  2</a:t>
            </a:r>
          </a:p>
          <a:p>
            <a:pPr lvl="3"/>
            <a:r>
              <a:rPr lang="eu-ES" dirty="0" err="1" smtClean="0"/>
              <a:t>Level</a:t>
            </a:r>
            <a:r>
              <a:rPr lang="eu-ES" dirty="0" smtClean="0"/>
              <a:t>  3</a:t>
            </a:r>
          </a:p>
          <a:p>
            <a:pPr lvl="0"/>
            <a:endParaRPr lang="es-ES" dirty="0"/>
          </a:p>
        </p:txBody>
      </p:sp>
      <p:sp>
        <p:nvSpPr>
          <p:cNvPr id="14" name="18 Marcador de título"/>
          <p:cNvSpPr>
            <a:spLocks noGrp="1"/>
          </p:cNvSpPr>
          <p:nvPr>
            <p:ph type="title" hasCustomPrompt="1"/>
          </p:nvPr>
        </p:nvSpPr>
        <p:spPr>
          <a:xfrm>
            <a:off x="2083816" y="687829"/>
            <a:ext cx="9727264" cy="571504"/>
          </a:xfrm>
          <a:prstGeom prst="rect">
            <a:avLst/>
          </a:prstGeom>
        </p:spPr>
        <p:txBody>
          <a:bodyPr vert="horz" lIns="91440" tIns="45720" rIns="91440" bIns="45720" rtlCol="0" anchor="ctr">
            <a:noAutofit/>
          </a:bodyPr>
          <a:lstStyle>
            <a:lvl1pPr>
              <a:defRPr sz="2400" b="1" baseline="0">
                <a:solidFill>
                  <a:schemeClr val="tx1">
                    <a:lumMod val="75000"/>
                    <a:lumOff val="25000"/>
                  </a:schemeClr>
                </a:solidFill>
                <a:latin typeface="+mj-lt"/>
              </a:defRPr>
            </a:lvl1pPr>
          </a:lstStyle>
          <a:p>
            <a:r>
              <a:rPr lang="es-ES" dirty="0" err="1" smtClean="0"/>
              <a:t>Click</a:t>
            </a:r>
            <a:r>
              <a:rPr lang="es-ES" dirty="0" smtClean="0"/>
              <a:t> </a:t>
            </a:r>
            <a:r>
              <a:rPr lang="es-ES" dirty="0" err="1" smtClean="0"/>
              <a:t>here</a:t>
            </a:r>
            <a:r>
              <a:rPr lang="es-ES" dirty="0" smtClean="0"/>
              <a:t> to </a:t>
            </a:r>
            <a:r>
              <a:rPr lang="es-ES" dirty="0" err="1" smtClean="0"/>
              <a:t>add</a:t>
            </a:r>
            <a:r>
              <a:rPr lang="es-ES" dirty="0" smtClean="0"/>
              <a:t> </a:t>
            </a:r>
            <a:r>
              <a:rPr lang="es-ES" dirty="0" err="1" smtClean="0"/>
              <a:t>subtitle</a:t>
            </a:r>
            <a:endParaRPr lang="es-ES" dirty="0"/>
          </a:p>
        </p:txBody>
      </p:sp>
      <p:cxnSp>
        <p:nvCxnSpPr>
          <p:cNvPr id="11" name="Lotura-marra zuzena 10"/>
          <p:cNvCxnSpPr/>
          <p:nvPr userDrawn="1"/>
        </p:nvCxnSpPr>
        <p:spPr>
          <a:xfrm>
            <a:off x="2061028" y="1272402"/>
            <a:ext cx="9727184" cy="0"/>
          </a:xfrm>
          <a:prstGeom prst="line">
            <a:avLst/>
          </a:prstGeom>
          <a:ln>
            <a:solidFill>
              <a:srgbClr val="ED9B33"/>
            </a:solidFill>
          </a:ln>
        </p:spPr>
        <p:style>
          <a:lnRef idx="1">
            <a:schemeClr val="accent1"/>
          </a:lnRef>
          <a:fillRef idx="0">
            <a:schemeClr val="accent1"/>
          </a:fillRef>
          <a:effectRef idx="0">
            <a:schemeClr val="accent1"/>
          </a:effectRef>
          <a:fontRef idx="minor">
            <a:schemeClr val="tx1"/>
          </a:fontRef>
        </p:style>
      </p:cxnSp>
      <p:pic>
        <p:nvPicPr>
          <p:cNvPr id="17" name="Imagen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56373" y="71297"/>
            <a:ext cx="2013608" cy="504538"/>
          </a:xfrm>
          <a:prstGeom prst="rect">
            <a:avLst/>
          </a:prstGeom>
        </p:spPr>
      </p:pic>
      <p:pic>
        <p:nvPicPr>
          <p:cNvPr id="13" name="Obraz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4451" y="179550"/>
            <a:ext cx="1546623" cy="288032"/>
          </a:xfrm>
          <a:prstGeom prst="rect">
            <a:avLst/>
          </a:prstGeom>
        </p:spPr>
      </p:pic>
      <p:sp>
        <p:nvSpPr>
          <p:cNvPr id="16" name="Testuaren leku-marka 15"/>
          <p:cNvSpPr>
            <a:spLocks noGrp="1"/>
          </p:cNvSpPr>
          <p:nvPr>
            <p:ph type="body" sz="quarter" idx="21" hasCustomPrompt="1"/>
          </p:nvPr>
        </p:nvSpPr>
        <p:spPr>
          <a:xfrm rot="16200000">
            <a:off x="-1957661" y="3271387"/>
            <a:ext cx="5707105" cy="981773"/>
          </a:xfrm>
          <a:prstGeom prst="rect">
            <a:avLst/>
          </a:prstGeom>
          <a:solidFill>
            <a:schemeClr val="bg1">
              <a:alpha val="70000"/>
            </a:schemeClr>
          </a:solidFill>
          <a:ln>
            <a:noFill/>
          </a:ln>
        </p:spPr>
        <p:style>
          <a:lnRef idx="0">
            <a:scrgbClr r="0" g="0" b="0"/>
          </a:lnRef>
          <a:fillRef idx="0">
            <a:scrgbClr r="0" g="0" b="0"/>
          </a:fillRef>
          <a:effectRef idx="0">
            <a:scrgbClr r="0" g="0" b="0"/>
          </a:effectRef>
          <a:fontRef idx="minor">
            <a:schemeClr val="lt1"/>
          </a:fontRef>
        </p:style>
        <p:txBody>
          <a:bodyPr anchor="ctr"/>
          <a:lstStyle>
            <a:lvl1pPr marL="0" indent="0">
              <a:buNone/>
              <a:defRPr sz="2400" b="1">
                <a:ln>
                  <a:solidFill>
                    <a:schemeClr val="tx1">
                      <a:lumMod val="75000"/>
                      <a:lumOff val="25000"/>
                    </a:schemeClr>
                  </a:solidFill>
                </a:ln>
                <a:solidFill>
                  <a:schemeClr val="tx1">
                    <a:lumMod val="75000"/>
                    <a:lumOff val="25000"/>
                  </a:schemeClr>
                </a:solidFill>
                <a:latin typeface="+mj-lt"/>
              </a:defRPr>
            </a:lvl1pPr>
          </a:lstStyle>
          <a:p>
            <a:pPr lvl="0"/>
            <a:r>
              <a:rPr lang="eu-ES" dirty="0" smtClean="0"/>
              <a:t>SECTION</a:t>
            </a:r>
          </a:p>
        </p:txBody>
      </p:sp>
      <p:sp>
        <p:nvSpPr>
          <p:cNvPr id="9" name="38 Marcador de texto"/>
          <p:cNvSpPr>
            <a:spLocks noGrp="1"/>
          </p:cNvSpPr>
          <p:nvPr>
            <p:ph type="body" sz="quarter" idx="11" hasCustomPrompt="1"/>
          </p:nvPr>
        </p:nvSpPr>
        <p:spPr>
          <a:xfrm>
            <a:off x="-2013700" y="594171"/>
            <a:ext cx="3456384" cy="2185158"/>
          </a:xfrm>
          <a:prstGeom prst="rect">
            <a:avLst/>
          </a:prstGeom>
        </p:spPr>
        <p:txBody>
          <a:bodyPr/>
          <a:lstStyle>
            <a:lvl1pPr algn="r">
              <a:buNone/>
              <a:defRPr sz="10000" b="1" baseline="0">
                <a:ln w="38100">
                  <a:solidFill>
                    <a:srgbClr val="F7A600"/>
                  </a:solidFill>
                </a:ln>
                <a:solidFill>
                  <a:srgbClr val="F7A600"/>
                </a:solidFill>
                <a:latin typeface="+mn-lt"/>
              </a:defRPr>
            </a:lvl1pPr>
          </a:lstStyle>
          <a:p>
            <a:pPr lvl="0"/>
            <a:r>
              <a:rPr lang="es-ES" dirty="0" smtClean="0"/>
              <a:t>0</a:t>
            </a:r>
            <a:endParaRPr lang="es-ES" dirty="0"/>
          </a:p>
        </p:txBody>
      </p:sp>
    </p:spTree>
    <p:extLst>
      <p:ext uri="{BB962C8B-B14F-4D97-AF65-F5344CB8AC3E}">
        <p14:creationId xmlns:p14="http://schemas.microsoft.com/office/powerpoint/2010/main" val="303306427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Índice">
    <p:spTree>
      <p:nvGrpSpPr>
        <p:cNvPr id="1" name=""/>
        <p:cNvGrpSpPr/>
        <p:nvPr/>
      </p:nvGrpSpPr>
      <p:grpSpPr>
        <a:xfrm>
          <a:off x="0" y="0"/>
          <a:ext cx="0" cy="0"/>
          <a:chOff x="0" y="0"/>
          <a:chExt cx="0" cy="0"/>
        </a:xfrm>
      </p:grpSpPr>
      <p:sp>
        <p:nvSpPr>
          <p:cNvPr id="21" name="Laukizuzena 20"/>
          <p:cNvSpPr/>
          <p:nvPr userDrawn="1"/>
        </p:nvSpPr>
        <p:spPr>
          <a:xfrm>
            <a:off x="1" y="623888"/>
            <a:ext cx="1775520" cy="6234112"/>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dirty="0"/>
          </a:p>
        </p:txBody>
      </p:sp>
      <p:sp>
        <p:nvSpPr>
          <p:cNvPr id="12" name="17 Rectángulo"/>
          <p:cNvSpPr/>
          <p:nvPr userDrawn="1"/>
        </p:nvSpPr>
        <p:spPr>
          <a:xfrm>
            <a:off x="11948165" y="0"/>
            <a:ext cx="240000" cy="6876000"/>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dirty="0">
              <a:ln>
                <a:noFill/>
              </a:ln>
              <a:solidFill>
                <a:srgbClr val="BFBFBF"/>
              </a:solidFill>
            </a:endParaRPr>
          </a:p>
        </p:txBody>
      </p:sp>
      <p:sp>
        <p:nvSpPr>
          <p:cNvPr id="23" name="Testuaren leku-marka 15"/>
          <p:cNvSpPr>
            <a:spLocks noGrp="1"/>
          </p:cNvSpPr>
          <p:nvPr>
            <p:ph type="body" sz="quarter" idx="20" hasCustomPrompt="1"/>
          </p:nvPr>
        </p:nvSpPr>
        <p:spPr>
          <a:xfrm rot="16200000">
            <a:off x="-1526765" y="3639573"/>
            <a:ext cx="4896346" cy="672571"/>
          </a:xfrm>
          <a:prstGeom prst="rect">
            <a:avLst/>
          </a:prstGeom>
        </p:spPr>
        <p:txBody>
          <a:bodyPr/>
          <a:lstStyle>
            <a:lvl1pPr marL="0" indent="0">
              <a:buNone/>
              <a:defRPr b="1">
                <a:solidFill>
                  <a:schemeClr val="bg1">
                    <a:lumMod val="50000"/>
                  </a:schemeClr>
                </a:solidFill>
                <a:latin typeface="+mj-lt"/>
              </a:defRPr>
            </a:lvl1pPr>
          </a:lstStyle>
          <a:p>
            <a:pPr lvl="0"/>
            <a:r>
              <a:rPr lang="eu-ES" dirty="0" smtClean="0"/>
              <a:t>INDEX</a:t>
            </a:r>
          </a:p>
        </p:txBody>
      </p:sp>
      <p:pic>
        <p:nvPicPr>
          <p:cNvPr id="18" name="Irudia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8745" y="190050"/>
            <a:ext cx="1483419" cy="269855"/>
          </a:xfrm>
          <a:prstGeom prst="rect">
            <a:avLst/>
          </a:prstGeom>
        </p:spPr>
      </p:pic>
      <p:sp>
        <p:nvSpPr>
          <p:cNvPr id="13" name="18 Marcador de texto"/>
          <p:cNvSpPr>
            <a:spLocks noGrp="1"/>
          </p:cNvSpPr>
          <p:nvPr>
            <p:ph type="body" sz="quarter" idx="19" hasCustomPrompt="1"/>
          </p:nvPr>
        </p:nvSpPr>
        <p:spPr>
          <a:xfrm>
            <a:off x="2083816" y="623888"/>
            <a:ext cx="9727184" cy="5800144"/>
          </a:xfrm>
          <a:prstGeom prst="rect">
            <a:avLst/>
          </a:prstGeom>
        </p:spPr>
        <p:txBody>
          <a:bodyPr/>
          <a:lstStyle>
            <a:lvl1pPr marL="228600" indent="-228600">
              <a:lnSpc>
                <a:spcPct val="100000"/>
              </a:lnSpc>
              <a:spcAft>
                <a:spcPts val="600"/>
              </a:spcAft>
              <a:buClr>
                <a:srgbClr val="ED9B33"/>
              </a:buClr>
              <a:buFont typeface="+mj-lt"/>
              <a:buAutoNum type="arabicPeriod"/>
              <a:defRPr sz="1600" baseline="0">
                <a:solidFill>
                  <a:schemeClr val="tx1">
                    <a:lumMod val="75000"/>
                    <a:lumOff val="25000"/>
                  </a:schemeClr>
                </a:solidFill>
                <a:latin typeface="+mn-lt"/>
                <a:ea typeface="Open Sans" panose="020B0606030504020204" pitchFamily="34" charset="0"/>
                <a:cs typeface="Open Sans" panose="020B0606030504020204" pitchFamily="34" charset="0"/>
              </a:defRPr>
            </a:lvl1pPr>
            <a:lvl2pPr marL="361950" indent="176213">
              <a:lnSpc>
                <a:spcPct val="100000"/>
              </a:lnSpc>
              <a:buClr>
                <a:srgbClr val="ED9B33"/>
              </a:buClr>
              <a:buFont typeface="Symbol" panose="05050102010706020507" pitchFamily="18" charset="2"/>
              <a:buChar char="·"/>
              <a:defRPr sz="1400" baseline="0">
                <a:solidFill>
                  <a:schemeClr val="tx1">
                    <a:lumMod val="75000"/>
                    <a:lumOff val="25000"/>
                  </a:schemeClr>
                </a:solidFill>
                <a:latin typeface="+mn-lt"/>
                <a:ea typeface="Open Sans" panose="020B0606030504020204" pitchFamily="34" charset="0"/>
                <a:cs typeface="Open Sans" panose="020B0606030504020204" pitchFamily="34" charset="0"/>
              </a:defRPr>
            </a:lvl2pPr>
            <a:lvl3pPr marL="896938" indent="-179388">
              <a:lnSpc>
                <a:spcPct val="100000"/>
              </a:lnSpc>
              <a:buClr>
                <a:srgbClr val="ED9B33"/>
              </a:buClr>
              <a:buFont typeface="Courier New" panose="02070309020205020404" pitchFamily="49" charset="0"/>
              <a:buChar char="o"/>
              <a:defRPr sz="1200">
                <a:solidFill>
                  <a:schemeClr val="tx1">
                    <a:lumMod val="75000"/>
                    <a:lumOff val="25000"/>
                  </a:schemeClr>
                </a:solidFill>
                <a:latin typeface="+mn-lt"/>
                <a:ea typeface="Open Sans" panose="020B0606030504020204" pitchFamily="34" charset="0"/>
                <a:cs typeface="Open Sans" panose="020B0606030504020204" pitchFamily="34" charset="0"/>
              </a:defRPr>
            </a:lvl3pPr>
            <a:lvl4pPr marL="1255713" indent="-179388">
              <a:lnSpc>
                <a:spcPct val="100000"/>
              </a:lnSpc>
              <a:buClr>
                <a:srgbClr val="ED9B33"/>
              </a:buClr>
              <a:buFont typeface="Open Sans" panose="020B0606030504020204" pitchFamily="34" charset="0"/>
              <a:buChar char="›"/>
              <a:defRPr sz="1200" baseline="0">
                <a:solidFill>
                  <a:schemeClr val="tx1">
                    <a:lumMod val="75000"/>
                    <a:lumOff val="25000"/>
                  </a:schemeClr>
                </a:solidFill>
                <a:latin typeface="+mn-lt"/>
                <a:ea typeface="Open Sans" panose="020B0606030504020204" pitchFamily="34" charset="0"/>
                <a:cs typeface="Open Sans" panose="020B0606030504020204" pitchFamily="34" charset="0"/>
              </a:defRPr>
            </a:lvl4pPr>
            <a:lvl5pPr marL="2000250" indent="-171450">
              <a:buClr>
                <a:srgbClr val="ED9B33"/>
              </a:buClr>
              <a:buFont typeface="Open Sans" panose="020B0606030504020204" pitchFamily="34" charset="0"/>
              <a:buChar char="»"/>
              <a:defRPr sz="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dirty="0" smtClean="0"/>
              <a:t>Click here to add text</a:t>
            </a:r>
          </a:p>
          <a:p>
            <a:pPr lvl="1"/>
            <a:r>
              <a:rPr lang="en-GB" noProof="0" dirty="0" smtClean="0"/>
              <a:t>Level 1</a:t>
            </a:r>
          </a:p>
          <a:p>
            <a:pPr lvl="2"/>
            <a:r>
              <a:rPr lang="en-GB" noProof="0" dirty="0" smtClean="0"/>
              <a:t>Level 2</a:t>
            </a:r>
          </a:p>
          <a:p>
            <a:pPr lvl="3"/>
            <a:r>
              <a:rPr lang="en-GB" noProof="0" dirty="0" smtClean="0"/>
              <a:t>Level 3</a:t>
            </a:r>
          </a:p>
          <a:p>
            <a:pPr lvl="0"/>
            <a:endParaRPr lang="es-ES" dirty="0"/>
          </a:p>
        </p:txBody>
      </p:sp>
      <p:pic>
        <p:nvPicPr>
          <p:cNvPr id="8" name="Obraz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4350" y="189142"/>
            <a:ext cx="934293" cy="231995"/>
          </a:xfrm>
          <a:prstGeom prst="rect">
            <a:avLst/>
          </a:prstGeom>
        </p:spPr>
      </p:pic>
    </p:spTree>
    <p:extLst>
      <p:ext uri="{BB962C8B-B14F-4D97-AF65-F5344CB8AC3E}">
        <p14:creationId xmlns:p14="http://schemas.microsoft.com/office/powerpoint/2010/main" val="26802018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sp>
        <p:nvSpPr>
          <p:cNvPr id="4" name="17 Rectángulo"/>
          <p:cNvSpPr/>
          <p:nvPr userDrawn="1"/>
        </p:nvSpPr>
        <p:spPr>
          <a:xfrm>
            <a:off x="11948165" y="0"/>
            <a:ext cx="240000" cy="6876000"/>
          </a:xfrm>
          <a:prstGeom prst="rect">
            <a:avLst/>
          </a:prstGeom>
          <a:solidFill>
            <a:srgbClr val="ED9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dirty="0">
              <a:ln>
                <a:noFill/>
              </a:ln>
              <a:solidFill>
                <a:srgbClr val="BFBFBF"/>
              </a:solidFill>
            </a:endParaRPr>
          </a:p>
        </p:txBody>
      </p:sp>
      <p:cxnSp>
        <p:nvCxnSpPr>
          <p:cNvPr id="5" name="Lotura-marra zuzena 4"/>
          <p:cNvCxnSpPr/>
          <p:nvPr userDrawn="1"/>
        </p:nvCxnSpPr>
        <p:spPr>
          <a:xfrm>
            <a:off x="349904" y="623888"/>
            <a:ext cx="11461096" cy="0"/>
          </a:xfrm>
          <a:prstGeom prst="line">
            <a:avLst/>
          </a:prstGeom>
          <a:ln>
            <a:solidFill>
              <a:srgbClr val="ED9B33"/>
            </a:solidFill>
          </a:ln>
        </p:spPr>
        <p:style>
          <a:lnRef idx="1">
            <a:schemeClr val="accent1"/>
          </a:lnRef>
          <a:fillRef idx="0">
            <a:schemeClr val="accent1"/>
          </a:fillRef>
          <a:effectRef idx="0">
            <a:schemeClr val="accent1"/>
          </a:effectRef>
          <a:fontRef idx="minor">
            <a:schemeClr val="tx1"/>
          </a:fontRef>
        </p:style>
      </p:cxnSp>
      <p:sp>
        <p:nvSpPr>
          <p:cNvPr id="6" name="38 Marcador de texto"/>
          <p:cNvSpPr>
            <a:spLocks noGrp="1"/>
          </p:cNvSpPr>
          <p:nvPr>
            <p:ph type="body" sz="quarter" idx="11" hasCustomPrompt="1"/>
          </p:nvPr>
        </p:nvSpPr>
        <p:spPr>
          <a:xfrm>
            <a:off x="911424" y="2420888"/>
            <a:ext cx="2937141" cy="1800200"/>
          </a:xfrm>
          <a:prstGeom prst="rect">
            <a:avLst/>
          </a:prstGeom>
        </p:spPr>
        <p:txBody>
          <a:bodyPr/>
          <a:lstStyle>
            <a:lvl1pPr algn="r">
              <a:buNone/>
              <a:defRPr sz="12000" b="1" baseline="0">
                <a:ln w="38100">
                  <a:solidFill>
                    <a:srgbClr val="ED9B33"/>
                  </a:solidFill>
                </a:ln>
                <a:noFill/>
                <a:latin typeface="+mj-lt"/>
              </a:defRPr>
            </a:lvl1pPr>
          </a:lstStyle>
          <a:p>
            <a:pPr lvl="0"/>
            <a:r>
              <a:rPr lang="es-ES" dirty="0" smtClean="0"/>
              <a:t>Nº</a:t>
            </a:r>
            <a:endParaRPr lang="es-ES" dirty="0"/>
          </a:p>
        </p:txBody>
      </p:sp>
      <p:sp>
        <p:nvSpPr>
          <p:cNvPr id="17" name="Testuaren leku-marka 15"/>
          <p:cNvSpPr>
            <a:spLocks noGrp="1"/>
          </p:cNvSpPr>
          <p:nvPr>
            <p:ph type="body" sz="quarter" idx="20" hasCustomPrompt="1"/>
          </p:nvPr>
        </p:nvSpPr>
        <p:spPr>
          <a:xfrm>
            <a:off x="3985731" y="3291598"/>
            <a:ext cx="6528461" cy="929491"/>
          </a:xfrm>
          <a:prstGeom prst="rect">
            <a:avLst/>
          </a:prstGeom>
        </p:spPr>
        <p:txBody>
          <a:bodyPr/>
          <a:lstStyle>
            <a:lvl1pPr marL="0" indent="0">
              <a:buNone/>
              <a:defRPr b="1" baseline="0">
                <a:solidFill>
                  <a:schemeClr val="tx1">
                    <a:lumMod val="75000"/>
                    <a:lumOff val="25000"/>
                  </a:schemeClr>
                </a:solidFill>
                <a:latin typeface="+mj-lt"/>
              </a:defRPr>
            </a:lvl1pPr>
          </a:lstStyle>
          <a:p>
            <a:pPr lvl="0"/>
            <a:r>
              <a:rPr lang="eu-ES" dirty="0" smtClean="0"/>
              <a:t>CLICK HERE TO ADD TITLE</a:t>
            </a:r>
          </a:p>
          <a:p>
            <a:pPr lvl="0"/>
            <a:endParaRPr lang="eu-ES" dirty="0" smtClean="0"/>
          </a:p>
        </p:txBody>
      </p:sp>
      <p:pic>
        <p:nvPicPr>
          <p:cNvPr id="11" name="Irudia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8745" y="208338"/>
            <a:ext cx="1483419" cy="269855"/>
          </a:xfrm>
          <a:prstGeom prst="rect">
            <a:avLst/>
          </a:prstGeom>
        </p:spPr>
      </p:pic>
      <p:pic>
        <p:nvPicPr>
          <p:cNvPr id="8" name="Obraz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4350" y="189142"/>
            <a:ext cx="934293" cy="231995"/>
          </a:xfrm>
          <a:prstGeom prst="rect">
            <a:avLst/>
          </a:prstGeom>
        </p:spPr>
      </p:pic>
    </p:spTree>
    <p:extLst>
      <p:ext uri="{BB962C8B-B14F-4D97-AF65-F5344CB8AC3E}">
        <p14:creationId xmlns:p14="http://schemas.microsoft.com/office/powerpoint/2010/main" val="30014924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terior texto subtítulo">
    <p:spTree>
      <p:nvGrpSpPr>
        <p:cNvPr id="1" name=""/>
        <p:cNvGrpSpPr/>
        <p:nvPr/>
      </p:nvGrpSpPr>
      <p:grpSpPr>
        <a:xfrm>
          <a:off x="0" y="0"/>
          <a:ext cx="0" cy="0"/>
          <a:chOff x="0" y="0"/>
          <a:chExt cx="0" cy="0"/>
        </a:xfrm>
      </p:grpSpPr>
      <p:sp>
        <p:nvSpPr>
          <p:cNvPr id="12" name="Laukizuzena 11"/>
          <p:cNvSpPr/>
          <p:nvPr userDrawn="1"/>
        </p:nvSpPr>
        <p:spPr>
          <a:xfrm>
            <a:off x="6845" y="623888"/>
            <a:ext cx="1775520" cy="6234112"/>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dirty="0"/>
          </a:p>
        </p:txBody>
      </p:sp>
      <p:sp>
        <p:nvSpPr>
          <p:cNvPr id="4" name="2 Marcador de número de diapositiva"/>
          <p:cNvSpPr>
            <a:spLocks noGrp="1"/>
          </p:cNvSpPr>
          <p:nvPr>
            <p:ph type="sldNum" sz="quarter" idx="4"/>
          </p:nvPr>
        </p:nvSpPr>
        <p:spPr>
          <a:xfrm>
            <a:off x="8966240" y="6565946"/>
            <a:ext cx="2844800" cy="220641"/>
          </a:xfrm>
          <a:prstGeom prst="rect">
            <a:avLst/>
          </a:prstGeom>
        </p:spPr>
        <p:txBody>
          <a:bodyPr vert="horz" lIns="91440" tIns="45720" rIns="91440" bIns="45720" rtlCol="0" anchor="ctr"/>
          <a:lstStyle>
            <a:lvl1pPr algn="r">
              <a:defRPr sz="1200">
                <a:solidFill>
                  <a:schemeClr val="tx1">
                    <a:tint val="75000"/>
                  </a:schemeClr>
                </a:solidFill>
              </a:defRPr>
            </a:lvl1pPr>
          </a:lstStyle>
          <a:p>
            <a:fld id="{7F4E4EF8-BF11-48BA-8607-445ED92DE416}" type="slidenum">
              <a:rPr lang="es-ES" smtClean="0"/>
              <a:pPr/>
              <a:t>‹#›</a:t>
            </a:fld>
            <a:endParaRPr lang="es-ES"/>
          </a:p>
        </p:txBody>
      </p:sp>
      <p:sp>
        <p:nvSpPr>
          <p:cNvPr id="6" name="17 Rectángulo"/>
          <p:cNvSpPr/>
          <p:nvPr userDrawn="1"/>
        </p:nvSpPr>
        <p:spPr>
          <a:xfrm>
            <a:off x="11948165" y="0"/>
            <a:ext cx="240000" cy="6876000"/>
          </a:xfrm>
          <a:prstGeom prst="rect">
            <a:avLst/>
          </a:prstGeom>
          <a:solidFill>
            <a:srgbClr val="ED9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dirty="0">
              <a:ln>
                <a:noFill/>
              </a:ln>
              <a:solidFill>
                <a:srgbClr val="BFBFBF"/>
              </a:solidFill>
            </a:endParaRPr>
          </a:p>
        </p:txBody>
      </p:sp>
      <p:sp>
        <p:nvSpPr>
          <p:cNvPr id="10" name="18 Marcador de texto"/>
          <p:cNvSpPr>
            <a:spLocks noGrp="1"/>
          </p:cNvSpPr>
          <p:nvPr>
            <p:ph type="body" sz="quarter" idx="19" hasCustomPrompt="1"/>
          </p:nvPr>
        </p:nvSpPr>
        <p:spPr>
          <a:xfrm>
            <a:off x="2083816" y="1462910"/>
            <a:ext cx="9727184" cy="4961122"/>
          </a:xfrm>
          <a:prstGeom prst="rect">
            <a:avLst/>
          </a:prstGeom>
        </p:spPr>
        <p:txBody>
          <a:bodyPr/>
          <a:lstStyle>
            <a:lvl1pPr marL="85725" indent="-85725">
              <a:lnSpc>
                <a:spcPct val="100000"/>
              </a:lnSpc>
              <a:spcAft>
                <a:spcPts val="600"/>
              </a:spcAft>
              <a:buClr>
                <a:srgbClr val="ED9B33"/>
              </a:buClr>
              <a:buFont typeface="Open Sans" panose="020B0606030504020204" pitchFamily="34" charset="0"/>
              <a:buChar char="I"/>
              <a:defRPr sz="1400" baseline="0">
                <a:solidFill>
                  <a:schemeClr val="tx1">
                    <a:lumMod val="75000"/>
                    <a:lumOff val="25000"/>
                  </a:schemeClr>
                </a:solidFill>
                <a:latin typeface="+mn-lt"/>
                <a:ea typeface="Open Sans" panose="020B0606030504020204" pitchFamily="34" charset="0"/>
                <a:cs typeface="Open Sans" panose="020B0606030504020204" pitchFamily="34" charset="0"/>
              </a:defRPr>
            </a:lvl1pPr>
            <a:lvl2pPr marL="361950" indent="176213">
              <a:lnSpc>
                <a:spcPct val="100000"/>
              </a:lnSpc>
              <a:buClr>
                <a:srgbClr val="ED9B33"/>
              </a:buClr>
              <a:buFont typeface="Symbol" panose="05050102010706020507" pitchFamily="18" charset="2"/>
              <a:buChar char="·"/>
              <a:defRPr sz="1200" baseline="0">
                <a:solidFill>
                  <a:schemeClr val="tx1">
                    <a:lumMod val="75000"/>
                    <a:lumOff val="25000"/>
                  </a:schemeClr>
                </a:solidFill>
                <a:latin typeface="+mn-lt"/>
                <a:ea typeface="Open Sans" panose="020B0606030504020204" pitchFamily="34" charset="0"/>
                <a:cs typeface="Open Sans" panose="020B0606030504020204" pitchFamily="34" charset="0"/>
              </a:defRPr>
            </a:lvl2pPr>
            <a:lvl3pPr marL="896938" indent="-179388">
              <a:lnSpc>
                <a:spcPct val="100000"/>
              </a:lnSpc>
              <a:buClr>
                <a:srgbClr val="ED9B33"/>
              </a:buClr>
              <a:buFont typeface="Courier New" panose="02070309020205020404" pitchFamily="49" charset="0"/>
              <a:buChar char="o"/>
              <a:defRPr sz="1100">
                <a:solidFill>
                  <a:schemeClr val="tx1">
                    <a:lumMod val="75000"/>
                    <a:lumOff val="25000"/>
                  </a:schemeClr>
                </a:solidFill>
                <a:latin typeface="+mn-lt"/>
                <a:ea typeface="Open Sans" panose="020B0606030504020204" pitchFamily="34" charset="0"/>
                <a:cs typeface="Open Sans" panose="020B0606030504020204" pitchFamily="34" charset="0"/>
              </a:defRPr>
            </a:lvl3pPr>
            <a:lvl4pPr marL="1255713" indent="-179388">
              <a:lnSpc>
                <a:spcPct val="100000"/>
              </a:lnSpc>
              <a:buClr>
                <a:srgbClr val="ED9B33"/>
              </a:buClr>
              <a:buFont typeface="Open Sans" panose="020B0606030504020204" pitchFamily="34" charset="0"/>
              <a:buChar char="›"/>
              <a:defRPr sz="1100" baseline="0">
                <a:solidFill>
                  <a:schemeClr val="tx1">
                    <a:lumMod val="75000"/>
                    <a:lumOff val="25000"/>
                  </a:schemeClr>
                </a:solidFill>
                <a:latin typeface="+mn-lt"/>
                <a:ea typeface="Open Sans" panose="020B0606030504020204" pitchFamily="34" charset="0"/>
                <a:cs typeface="Open Sans" panose="020B0606030504020204" pitchFamily="34" charset="0"/>
              </a:defRPr>
            </a:lvl4pPr>
            <a:lvl5pPr marL="2000250" indent="-171450">
              <a:buClr>
                <a:srgbClr val="ED9B33"/>
              </a:buClr>
              <a:buFont typeface="Open Sans" panose="020B0606030504020204" pitchFamily="34" charset="0"/>
              <a:buChar char="»"/>
              <a:defRPr sz="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noProof="0" dirty="0" smtClean="0"/>
              <a:t>Click here to add text</a:t>
            </a:r>
          </a:p>
          <a:p>
            <a:pPr lvl="1"/>
            <a:r>
              <a:rPr lang="en-GB" noProof="0" dirty="0" smtClean="0"/>
              <a:t>Level 1</a:t>
            </a:r>
          </a:p>
          <a:p>
            <a:pPr lvl="2"/>
            <a:r>
              <a:rPr lang="en-GB" noProof="0" dirty="0" smtClean="0"/>
              <a:t>Level 2</a:t>
            </a:r>
          </a:p>
          <a:p>
            <a:pPr lvl="3"/>
            <a:r>
              <a:rPr lang="en-GB" noProof="0" dirty="0" smtClean="0"/>
              <a:t>Level 3</a:t>
            </a:r>
          </a:p>
          <a:p>
            <a:pPr lvl="0"/>
            <a:endParaRPr lang="es-ES" dirty="0"/>
          </a:p>
        </p:txBody>
      </p:sp>
      <p:sp>
        <p:nvSpPr>
          <p:cNvPr id="14" name="18 Marcador de título"/>
          <p:cNvSpPr>
            <a:spLocks noGrp="1"/>
          </p:cNvSpPr>
          <p:nvPr>
            <p:ph type="title" hasCustomPrompt="1"/>
          </p:nvPr>
        </p:nvSpPr>
        <p:spPr>
          <a:xfrm>
            <a:off x="2083816" y="687829"/>
            <a:ext cx="9727264" cy="571504"/>
          </a:xfrm>
          <a:prstGeom prst="rect">
            <a:avLst/>
          </a:prstGeom>
        </p:spPr>
        <p:txBody>
          <a:bodyPr vert="horz" lIns="91440" tIns="45720" rIns="91440" bIns="45720" rtlCol="0" anchor="ctr">
            <a:noAutofit/>
          </a:bodyPr>
          <a:lstStyle>
            <a:lvl1pPr>
              <a:defRPr sz="2400" b="1" baseline="0">
                <a:solidFill>
                  <a:schemeClr val="tx1">
                    <a:lumMod val="75000"/>
                    <a:lumOff val="25000"/>
                  </a:schemeClr>
                </a:solidFill>
                <a:latin typeface="+mj-lt"/>
              </a:defRPr>
            </a:lvl1pPr>
          </a:lstStyle>
          <a:p>
            <a:r>
              <a:rPr lang="en-GB" noProof="0" dirty="0" smtClean="0"/>
              <a:t>Click here to add subtitle</a:t>
            </a:r>
            <a:endParaRPr lang="en-GB" noProof="0" dirty="0"/>
          </a:p>
        </p:txBody>
      </p:sp>
      <p:cxnSp>
        <p:nvCxnSpPr>
          <p:cNvPr id="11" name="Lotura-marra zuzena 10"/>
          <p:cNvCxnSpPr/>
          <p:nvPr userDrawn="1"/>
        </p:nvCxnSpPr>
        <p:spPr>
          <a:xfrm>
            <a:off x="2061028" y="1272402"/>
            <a:ext cx="9727184" cy="0"/>
          </a:xfrm>
          <a:prstGeom prst="line">
            <a:avLst/>
          </a:prstGeom>
          <a:ln>
            <a:solidFill>
              <a:srgbClr val="ED9B33"/>
            </a:solidFill>
          </a:ln>
        </p:spPr>
        <p:style>
          <a:lnRef idx="1">
            <a:schemeClr val="accent1"/>
          </a:lnRef>
          <a:fillRef idx="0">
            <a:schemeClr val="accent1"/>
          </a:fillRef>
          <a:effectRef idx="0">
            <a:schemeClr val="accent1"/>
          </a:effectRef>
          <a:fontRef idx="minor">
            <a:schemeClr val="tx1"/>
          </a:fontRef>
        </p:style>
      </p:cxnSp>
      <p:pic>
        <p:nvPicPr>
          <p:cNvPr id="18" name="Irudia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8745" y="208338"/>
            <a:ext cx="1483419" cy="269855"/>
          </a:xfrm>
          <a:prstGeom prst="rect">
            <a:avLst/>
          </a:prstGeom>
        </p:spPr>
      </p:pic>
      <p:pic>
        <p:nvPicPr>
          <p:cNvPr id="13" name="Obraz 12"/>
          <p:cNvPicPr>
            <a:picLocks noChangeAspect="1"/>
          </p:cNvPicPr>
          <p:nvPr userDrawn="1"/>
        </p:nvPicPr>
        <p:blipFill rotWithShape="1">
          <a:blip r:embed="rId3" cstate="print">
            <a:extLst>
              <a:ext uri="{28A0092B-C50C-407E-A947-70E740481C1C}">
                <a14:useLocalDpi xmlns:a14="http://schemas.microsoft.com/office/drawing/2010/main" val="0"/>
              </a:ext>
            </a:extLst>
          </a:blip>
          <a:srcRect l="64573" t="-7683" r="20465" b="12736"/>
          <a:stretch/>
        </p:blipFill>
        <p:spPr>
          <a:xfrm>
            <a:off x="-1" y="0"/>
            <a:ext cx="1782366" cy="6876000"/>
          </a:xfrm>
          <a:prstGeom prst="rect">
            <a:avLst/>
          </a:prstGeom>
        </p:spPr>
      </p:pic>
      <p:sp>
        <p:nvSpPr>
          <p:cNvPr id="15" name="Laukizuzena 11"/>
          <p:cNvSpPr/>
          <p:nvPr userDrawn="1"/>
        </p:nvSpPr>
        <p:spPr>
          <a:xfrm>
            <a:off x="-1" y="8479"/>
            <a:ext cx="1775520" cy="6885000"/>
          </a:xfrm>
          <a:prstGeom prst="rect">
            <a:avLst/>
          </a:prstGeom>
          <a:solidFill>
            <a:schemeClr val="bg1">
              <a:alpha val="61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dirty="0"/>
          </a:p>
        </p:txBody>
      </p:sp>
      <p:sp>
        <p:nvSpPr>
          <p:cNvPr id="9" name="38 Marcador de texto"/>
          <p:cNvSpPr>
            <a:spLocks noGrp="1"/>
          </p:cNvSpPr>
          <p:nvPr>
            <p:ph type="body" sz="quarter" idx="11" hasCustomPrompt="1"/>
          </p:nvPr>
        </p:nvSpPr>
        <p:spPr>
          <a:xfrm>
            <a:off x="-2198690" y="623888"/>
            <a:ext cx="3456384" cy="2185158"/>
          </a:xfrm>
          <a:prstGeom prst="rect">
            <a:avLst/>
          </a:prstGeom>
        </p:spPr>
        <p:txBody>
          <a:bodyPr/>
          <a:lstStyle>
            <a:lvl1pPr algn="r">
              <a:buNone/>
              <a:defRPr sz="12000" b="1" baseline="0">
                <a:ln w="38100">
                  <a:solidFill>
                    <a:srgbClr val="ED9B33"/>
                  </a:solidFill>
                </a:ln>
                <a:noFill/>
                <a:latin typeface="+mn-lt"/>
              </a:defRPr>
            </a:lvl1pPr>
          </a:lstStyle>
          <a:p>
            <a:pPr lvl="0"/>
            <a:r>
              <a:rPr lang="es-ES" dirty="0" smtClean="0"/>
              <a:t>00</a:t>
            </a:r>
            <a:endParaRPr lang="es-ES" dirty="0"/>
          </a:p>
        </p:txBody>
      </p:sp>
      <p:sp>
        <p:nvSpPr>
          <p:cNvPr id="16" name="Testuaren leku-marka 15"/>
          <p:cNvSpPr>
            <a:spLocks noGrp="1"/>
          </p:cNvSpPr>
          <p:nvPr>
            <p:ph type="body" sz="quarter" idx="20" hasCustomPrompt="1"/>
          </p:nvPr>
        </p:nvSpPr>
        <p:spPr>
          <a:xfrm rot="16200000">
            <a:off x="-1526765" y="3639573"/>
            <a:ext cx="4896346" cy="672571"/>
          </a:xfrm>
          <a:prstGeom prst="rect">
            <a:avLst/>
          </a:prstGeom>
        </p:spPr>
        <p:txBody>
          <a:bodyPr/>
          <a:lstStyle>
            <a:lvl1pPr marL="0" indent="0">
              <a:buNone/>
              <a:defRPr b="1">
                <a:solidFill>
                  <a:schemeClr val="bg1">
                    <a:lumMod val="50000"/>
                  </a:schemeClr>
                </a:solidFill>
                <a:latin typeface="+mj-lt"/>
              </a:defRPr>
            </a:lvl1pPr>
          </a:lstStyle>
          <a:p>
            <a:pPr lvl="0"/>
            <a:r>
              <a:rPr lang="eu-ES" dirty="0" smtClean="0"/>
              <a:t>SECTION</a:t>
            </a:r>
          </a:p>
        </p:txBody>
      </p:sp>
      <p:pic>
        <p:nvPicPr>
          <p:cNvPr id="19" name="Obraz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4350" y="189142"/>
            <a:ext cx="934293" cy="231995"/>
          </a:xfrm>
          <a:prstGeom prst="rect">
            <a:avLst/>
          </a:prstGeom>
        </p:spPr>
      </p:pic>
    </p:spTree>
    <p:extLst>
      <p:ext uri="{BB962C8B-B14F-4D97-AF65-F5344CB8AC3E}">
        <p14:creationId xmlns:p14="http://schemas.microsoft.com/office/powerpoint/2010/main" val="25765634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Interior texto subtítulo">
    <p:spTree>
      <p:nvGrpSpPr>
        <p:cNvPr id="1" name=""/>
        <p:cNvGrpSpPr/>
        <p:nvPr/>
      </p:nvGrpSpPr>
      <p:grpSpPr>
        <a:xfrm>
          <a:off x="0" y="0"/>
          <a:ext cx="0" cy="0"/>
          <a:chOff x="0" y="0"/>
          <a:chExt cx="0" cy="0"/>
        </a:xfrm>
      </p:grpSpPr>
      <p:pic>
        <p:nvPicPr>
          <p:cNvPr id="19" name="Obraz 18"/>
          <p:cNvPicPr>
            <a:picLocks noChangeAspect="1"/>
          </p:cNvPicPr>
          <p:nvPr userDrawn="1"/>
        </p:nvPicPr>
        <p:blipFill rotWithShape="1">
          <a:blip r:embed="rId2" cstate="print">
            <a:extLst>
              <a:ext uri="{28A0092B-C50C-407E-A947-70E740481C1C}">
                <a14:useLocalDpi xmlns:a14="http://schemas.microsoft.com/office/drawing/2010/main" val="0"/>
              </a:ext>
            </a:extLst>
          </a:blip>
          <a:srcRect l="18889" t="54118" r="12600" b="23529"/>
          <a:stretch/>
        </p:blipFill>
        <p:spPr>
          <a:xfrm rot="16200000">
            <a:off x="-2539418" y="2542838"/>
            <a:ext cx="6861199" cy="1775521"/>
          </a:xfrm>
          <a:prstGeom prst="rect">
            <a:avLst/>
          </a:prstGeom>
        </p:spPr>
      </p:pic>
      <p:sp>
        <p:nvSpPr>
          <p:cNvPr id="4" name="2 Marcador de número de diapositiva"/>
          <p:cNvSpPr>
            <a:spLocks noGrp="1"/>
          </p:cNvSpPr>
          <p:nvPr>
            <p:ph type="sldNum" sz="quarter" idx="4"/>
          </p:nvPr>
        </p:nvSpPr>
        <p:spPr>
          <a:xfrm>
            <a:off x="8966240" y="6565946"/>
            <a:ext cx="2844800" cy="220641"/>
          </a:xfrm>
          <a:prstGeom prst="rect">
            <a:avLst/>
          </a:prstGeom>
        </p:spPr>
        <p:txBody>
          <a:bodyPr vert="horz" lIns="91440" tIns="45720" rIns="91440" bIns="45720" rtlCol="0" anchor="ctr"/>
          <a:lstStyle>
            <a:lvl1pPr algn="r">
              <a:defRPr sz="1200">
                <a:solidFill>
                  <a:schemeClr val="tx1">
                    <a:tint val="75000"/>
                  </a:schemeClr>
                </a:solidFill>
              </a:defRPr>
            </a:lvl1pPr>
          </a:lstStyle>
          <a:p>
            <a:fld id="{7F4E4EF8-BF11-48BA-8607-445ED92DE416}" type="slidenum">
              <a:rPr lang="es-ES" smtClean="0"/>
              <a:pPr/>
              <a:t>‹#›</a:t>
            </a:fld>
            <a:endParaRPr lang="es-ES"/>
          </a:p>
        </p:txBody>
      </p:sp>
      <p:sp>
        <p:nvSpPr>
          <p:cNvPr id="6" name="17 Rectángulo"/>
          <p:cNvSpPr/>
          <p:nvPr userDrawn="1"/>
        </p:nvSpPr>
        <p:spPr>
          <a:xfrm>
            <a:off x="11948165" y="0"/>
            <a:ext cx="240000" cy="6876000"/>
          </a:xfrm>
          <a:prstGeom prst="rect">
            <a:avLst/>
          </a:prstGeom>
          <a:solidFill>
            <a:srgbClr val="ED9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dirty="0">
              <a:ln>
                <a:noFill/>
              </a:ln>
              <a:solidFill>
                <a:srgbClr val="BFBFBF"/>
              </a:solidFill>
            </a:endParaRPr>
          </a:p>
        </p:txBody>
      </p:sp>
      <p:sp>
        <p:nvSpPr>
          <p:cNvPr id="10" name="18 Marcador de texto"/>
          <p:cNvSpPr>
            <a:spLocks noGrp="1"/>
          </p:cNvSpPr>
          <p:nvPr>
            <p:ph type="body" sz="quarter" idx="19" hasCustomPrompt="1"/>
          </p:nvPr>
        </p:nvSpPr>
        <p:spPr>
          <a:xfrm>
            <a:off x="2083816" y="1462910"/>
            <a:ext cx="9727184" cy="4961122"/>
          </a:xfrm>
          <a:prstGeom prst="rect">
            <a:avLst/>
          </a:prstGeom>
        </p:spPr>
        <p:txBody>
          <a:bodyPr/>
          <a:lstStyle>
            <a:lvl1pPr marL="85725" indent="-85725">
              <a:lnSpc>
                <a:spcPct val="100000"/>
              </a:lnSpc>
              <a:spcAft>
                <a:spcPts val="600"/>
              </a:spcAft>
              <a:buClr>
                <a:srgbClr val="ED9B33"/>
              </a:buClr>
              <a:buFont typeface="Open Sans" panose="020B0606030504020204" pitchFamily="34" charset="0"/>
              <a:buChar char="I"/>
              <a:defRPr sz="1400" baseline="0">
                <a:solidFill>
                  <a:schemeClr val="tx1">
                    <a:lumMod val="75000"/>
                    <a:lumOff val="25000"/>
                  </a:schemeClr>
                </a:solidFill>
                <a:latin typeface="+mn-lt"/>
                <a:ea typeface="Open Sans" panose="020B0606030504020204" pitchFamily="34" charset="0"/>
                <a:cs typeface="Open Sans" panose="020B0606030504020204" pitchFamily="34" charset="0"/>
              </a:defRPr>
            </a:lvl1pPr>
            <a:lvl2pPr marL="361950" indent="176213">
              <a:lnSpc>
                <a:spcPct val="100000"/>
              </a:lnSpc>
              <a:buClr>
                <a:srgbClr val="ED9B33"/>
              </a:buClr>
              <a:buFont typeface="Symbol" panose="05050102010706020507" pitchFamily="18" charset="2"/>
              <a:buChar char="·"/>
              <a:defRPr sz="1200" baseline="0">
                <a:solidFill>
                  <a:schemeClr val="tx1">
                    <a:lumMod val="75000"/>
                    <a:lumOff val="25000"/>
                  </a:schemeClr>
                </a:solidFill>
                <a:latin typeface="+mn-lt"/>
                <a:ea typeface="Open Sans" panose="020B0606030504020204" pitchFamily="34" charset="0"/>
                <a:cs typeface="Open Sans" panose="020B0606030504020204" pitchFamily="34" charset="0"/>
              </a:defRPr>
            </a:lvl2pPr>
            <a:lvl3pPr marL="896938" indent="-179388">
              <a:lnSpc>
                <a:spcPct val="100000"/>
              </a:lnSpc>
              <a:buClr>
                <a:srgbClr val="ED9B33"/>
              </a:buClr>
              <a:buFont typeface="Courier New" panose="02070309020205020404" pitchFamily="49" charset="0"/>
              <a:buChar char="o"/>
              <a:defRPr sz="1100">
                <a:solidFill>
                  <a:schemeClr val="tx1">
                    <a:lumMod val="75000"/>
                    <a:lumOff val="25000"/>
                  </a:schemeClr>
                </a:solidFill>
                <a:latin typeface="+mn-lt"/>
                <a:ea typeface="Open Sans" panose="020B0606030504020204" pitchFamily="34" charset="0"/>
                <a:cs typeface="Open Sans" panose="020B0606030504020204" pitchFamily="34" charset="0"/>
              </a:defRPr>
            </a:lvl3pPr>
            <a:lvl4pPr marL="1255713" indent="-179388">
              <a:lnSpc>
                <a:spcPct val="100000"/>
              </a:lnSpc>
              <a:buClr>
                <a:srgbClr val="ED9B33"/>
              </a:buClr>
              <a:buFont typeface="Open Sans" panose="020B0606030504020204" pitchFamily="34" charset="0"/>
              <a:buChar char="›"/>
              <a:defRPr sz="1100" baseline="0">
                <a:solidFill>
                  <a:schemeClr val="tx1">
                    <a:lumMod val="75000"/>
                    <a:lumOff val="25000"/>
                  </a:schemeClr>
                </a:solidFill>
                <a:latin typeface="+mn-lt"/>
                <a:ea typeface="Open Sans" panose="020B0606030504020204" pitchFamily="34" charset="0"/>
                <a:cs typeface="Open Sans" panose="020B0606030504020204" pitchFamily="34" charset="0"/>
              </a:defRPr>
            </a:lvl4pPr>
            <a:lvl5pPr marL="2000250" indent="-171450">
              <a:buClr>
                <a:srgbClr val="ED9B33"/>
              </a:buClr>
              <a:buFont typeface="Open Sans" panose="020B0606030504020204" pitchFamily="34" charset="0"/>
              <a:buChar char="»"/>
              <a:defRPr sz="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noProof="0" dirty="0" smtClean="0"/>
              <a:t>Click here to add text</a:t>
            </a:r>
          </a:p>
          <a:p>
            <a:pPr lvl="1"/>
            <a:r>
              <a:rPr lang="en-GB" noProof="0" dirty="0" smtClean="0"/>
              <a:t>Level 1</a:t>
            </a:r>
          </a:p>
          <a:p>
            <a:pPr lvl="2"/>
            <a:r>
              <a:rPr lang="en-GB" noProof="0" dirty="0" smtClean="0"/>
              <a:t>Level 2</a:t>
            </a:r>
          </a:p>
          <a:p>
            <a:pPr lvl="3"/>
            <a:r>
              <a:rPr lang="en-GB" noProof="0" dirty="0" smtClean="0"/>
              <a:t>Level 3</a:t>
            </a:r>
          </a:p>
          <a:p>
            <a:pPr lvl="0"/>
            <a:endParaRPr lang="es-ES" dirty="0"/>
          </a:p>
        </p:txBody>
      </p:sp>
      <p:sp>
        <p:nvSpPr>
          <p:cNvPr id="14" name="18 Marcador de título"/>
          <p:cNvSpPr>
            <a:spLocks noGrp="1"/>
          </p:cNvSpPr>
          <p:nvPr>
            <p:ph type="title" hasCustomPrompt="1"/>
          </p:nvPr>
        </p:nvSpPr>
        <p:spPr>
          <a:xfrm>
            <a:off x="2083816" y="687829"/>
            <a:ext cx="9727264" cy="571504"/>
          </a:xfrm>
          <a:prstGeom prst="rect">
            <a:avLst/>
          </a:prstGeom>
        </p:spPr>
        <p:txBody>
          <a:bodyPr vert="horz" lIns="91440" tIns="45720" rIns="91440" bIns="45720" rtlCol="0" anchor="ctr">
            <a:noAutofit/>
          </a:bodyPr>
          <a:lstStyle>
            <a:lvl1pPr>
              <a:defRPr sz="2400" b="1" baseline="0">
                <a:solidFill>
                  <a:schemeClr val="tx1">
                    <a:lumMod val="75000"/>
                    <a:lumOff val="25000"/>
                  </a:schemeClr>
                </a:solidFill>
                <a:latin typeface="+mj-lt"/>
              </a:defRPr>
            </a:lvl1pPr>
          </a:lstStyle>
          <a:p>
            <a:r>
              <a:rPr lang="en-GB" noProof="0" dirty="0" smtClean="0"/>
              <a:t>Click here to add subtitle</a:t>
            </a:r>
            <a:endParaRPr lang="en-GB" noProof="0" dirty="0"/>
          </a:p>
        </p:txBody>
      </p:sp>
      <p:cxnSp>
        <p:nvCxnSpPr>
          <p:cNvPr id="11" name="Lotura-marra zuzena 10"/>
          <p:cNvCxnSpPr/>
          <p:nvPr userDrawn="1"/>
        </p:nvCxnSpPr>
        <p:spPr>
          <a:xfrm>
            <a:off x="2061028" y="1272402"/>
            <a:ext cx="9727184" cy="0"/>
          </a:xfrm>
          <a:prstGeom prst="line">
            <a:avLst/>
          </a:prstGeom>
          <a:ln>
            <a:solidFill>
              <a:srgbClr val="ED9B33"/>
            </a:solidFill>
          </a:ln>
        </p:spPr>
        <p:style>
          <a:lnRef idx="1">
            <a:schemeClr val="accent1"/>
          </a:lnRef>
          <a:fillRef idx="0">
            <a:schemeClr val="accent1"/>
          </a:fillRef>
          <a:effectRef idx="0">
            <a:schemeClr val="accent1"/>
          </a:effectRef>
          <a:fontRef idx="minor">
            <a:schemeClr val="tx1"/>
          </a:fontRef>
        </p:style>
      </p:cxnSp>
      <p:pic>
        <p:nvPicPr>
          <p:cNvPr id="18" name="Irudia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68745" y="208338"/>
            <a:ext cx="1483419" cy="269855"/>
          </a:xfrm>
          <a:prstGeom prst="rect">
            <a:avLst/>
          </a:prstGeom>
        </p:spPr>
      </p:pic>
      <p:sp>
        <p:nvSpPr>
          <p:cNvPr id="15" name="Laukizuzena 11"/>
          <p:cNvSpPr/>
          <p:nvPr userDrawn="1"/>
        </p:nvSpPr>
        <p:spPr>
          <a:xfrm>
            <a:off x="3423" y="-1"/>
            <a:ext cx="1775520" cy="6861199"/>
          </a:xfrm>
          <a:prstGeom prst="rect">
            <a:avLst/>
          </a:prstGeom>
          <a:solidFill>
            <a:schemeClr val="bg1">
              <a:alpha val="61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dirty="0"/>
          </a:p>
        </p:txBody>
      </p:sp>
      <p:sp>
        <p:nvSpPr>
          <p:cNvPr id="9" name="38 Marcador de texto"/>
          <p:cNvSpPr>
            <a:spLocks noGrp="1"/>
          </p:cNvSpPr>
          <p:nvPr>
            <p:ph type="body" sz="quarter" idx="11" hasCustomPrompt="1"/>
          </p:nvPr>
        </p:nvSpPr>
        <p:spPr>
          <a:xfrm>
            <a:off x="-2198690" y="623888"/>
            <a:ext cx="3456384" cy="2185158"/>
          </a:xfrm>
          <a:prstGeom prst="rect">
            <a:avLst/>
          </a:prstGeom>
        </p:spPr>
        <p:txBody>
          <a:bodyPr/>
          <a:lstStyle>
            <a:lvl1pPr algn="r">
              <a:buNone/>
              <a:defRPr sz="12000" b="1" baseline="0">
                <a:ln w="38100">
                  <a:solidFill>
                    <a:srgbClr val="ED9B33"/>
                  </a:solidFill>
                </a:ln>
                <a:noFill/>
                <a:latin typeface="+mn-lt"/>
              </a:defRPr>
            </a:lvl1pPr>
          </a:lstStyle>
          <a:p>
            <a:pPr lvl="0"/>
            <a:r>
              <a:rPr lang="es-ES" dirty="0" smtClean="0"/>
              <a:t>00</a:t>
            </a:r>
            <a:endParaRPr lang="es-ES" dirty="0"/>
          </a:p>
        </p:txBody>
      </p:sp>
      <p:sp>
        <p:nvSpPr>
          <p:cNvPr id="16" name="Testuaren leku-marka 15"/>
          <p:cNvSpPr>
            <a:spLocks noGrp="1"/>
          </p:cNvSpPr>
          <p:nvPr>
            <p:ph type="body" sz="quarter" idx="20" hasCustomPrompt="1"/>
          </p:nvPr>
        </p:nvSpPr>
        <p:spPr>
          <a:xfrm rot="16200000">
            <a:off x="-1526765" y="3639573"/>
            <a:ext cx="4896346" cy="672571"/>
          </a:xfrm>
          <a:prstGeom prst="rect">
            <a:avLst/>
          </a:prstGeom>
        </p:spPr>
        <p:txBody>
          <a:bodyPr/>
          <a:lstStyle>
            <a:lvl1pPr marL="0" indent="0">
              <a:buNone/>
              <a:defRPr b="1">
                <a:solidFill>
                  <a:schemeClr val="bg1">
                    <a:lumMod val="50000"/>
                  </a:schemeClr>
                </a:solidFill>
                <a:latin typeface="+mj-lt"/>
              </a:defRPr>
            </a:lvl1pPr>
          </a:lstStyle>
          <a:p>
            <a:pPr lvl="0"/>
            <a:r>
              <a:rPr lang="eu-ES" dirty="0" smtClean="0"/>
              <a:t>SECTION</a:t>
            </a:r>
          </a:p>
        </p:txBody>
      </p:sp>
      <p:pic>
        <p:nvPicPr>
          <p:cNvPr id="21" name="Obraz 2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4350" y="189142"/>
            <a:ext cx="934293" cy="231995"/>
          </a:xfrm>
          <a:prstGeom prst="rect">
            <a:avLst/>
          </a:prstGeom>
        </p:spPr>
      </p:pic>
    </p:spTree>
    <p:extLst>
      <p:ext uri="{BB962C8B-B14F-4D97-AF65-F5344CB8AC3E}">
        <p14:creationId xmlns:p14="http://schemas.microsoft.com/office/powerpoint/2010/main" val="22472174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Interior texto subtítulo">
    <p:spTree>
      <p:nvGrpSpPr>
        <p:cNvPr id="1" name=""/>
        <p:cNvGrpSpPr/>
        <p:nvPr/>
      </p:nvGrpSpPr>
      <p:grpSpPr>
        <a:xfrm>
          <a:off x="0" y="0"/>
          <a:ext cx="0" cy="0"/>
          <a:chOff x="0" y="0"/>
          <a:chExt cx="0" cy="0"/>
        </a:xfrm>
      </p:grpSpPr>
      <p:pic>
        <p:nvPicPr>
          <p:cNvPr id="19" name="Obraz 18"/>
          <p:cNvPicPr>
            <a:picLocks noChangeAspect="1"/>
          </p:cNvPicPr>
          <p:nvPr userDrawn="1"/>
        </p:nvPicPr>
        <p:blipFill rotWithShape="1">
          <a:blip r:embed="rId2" cstate="print">
            <a:extLst>
              <a:ext uri="{28A0092B-C50C-407E-A947-70E740481C1C}">
                <a14:useLocalDpi xmlns:a14="http://schemas.microsoft.com/office/drawing/2010/main" val="0"/>
              </a:ext>
            </a:extLst>
          </a:blip>
          <a:srcRect l="14276" t="15915" r="16669" b="58352"/>
          <a:stretch/>
        </p:blipFill>
        <p:spPr>
          <a:xfrm rot="16200000">
            <a:off x="-2536404" y="2542431"/>
            <a:ext cx="6861200" cy="1776338"/>
          </a:xfrm>
          <a:prstGeom prst="rect">
            <a:avLst/>
          </a:prstGeom>
        </p:spPr>
      </p:pic>
      <p:sp>
        <p:nvSpPr>
          <p:cNvPr id="4" name="2 Marcador de número de diapositiva"/>
          <p:cNvSpPr>
            <a:spLocks noGrp="1"/>
          </p:cNvSpPr>
          <p:nvPr>
            <p:ph type="sldNum" sz="quarter" idx="4"/>
          </p:nvPr>
        </p:nvSpPr>
        <p:spPr>
          <a:xfrm>
            <a:off x="8966240" y="6565946"/>
            <a:ext cx="2844800" cy="220641"/>
          </a:xfrm>
          <a:prstGeom prst="rect">
            <a:avLst/>
          </a:prstGeom>
        </p:spPr>
        <p:txBody>
          <a:bodyPr vert="horz" lIns="91440" tIns="45720" rIns="91440" bIns="45720" rtlCol="0" anchor="ctr"/>
          <a:lstStyle>
            <a:lvl1pPr algn="r">
              <a:defRPr sz="1200">
                <a:solidFill>
                  <a:schemeClr val="tx1">
                    <a:tint val="75000"/>
                  </a:schemeClr>
                </a:solidFill>
              </a:defRPr>
            </a:lvl1pPr>
          </a:lstStyle>
          <a:p>
            <a:fld id="{7F4E4EF8-BF11-48BA-8607-445ED92DE416}" type="slidenum">
              <a:rPr lang="es-ES" smtClean="0"/>
              <a:pPr/>
              <a:t>‹#›</a:t>
            </a:fld>
            <a:endParaRPr lang="es-ES"/>
          </a:p>
        </p:txBody>
      </p:sp>
      <p:sp>
        <p:nvSpPr>
          <p:cNvPr id="6" name="17 Rectángulo"/>
          <p:cNvSpPr/>
          <p:nvPr userDrawn="1"/>
        </p:nvSpPr>
        <p:spPr>
          <a:xfrm>
            <a:off x="11948165" y="0"/>
            <a:ext cx="240000" cy="6876000"/>
          </a:xfrm>
          <a:prstGeom prst="rect">
            <a:avLst/>
          </a:prstGeom>
          <a:solidFill>
            <a:srgbClr val="ED9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dirty="0">
              <a:ln>
                <a:noFill/>
              </a:ln>
              <a:solidFill>
                <a:srgbClr val="BFBFBF"/>
              </a:solidFill>
            </a:endParaRPr>
          </a:p>
        </p:txBody>
      </p:sp>
      <p:sp>
        <p:nvSpPr>
          <p:cNvPr id="10" name="18 Marcador de texto"/>
          <p:cNvSpPr>
            <a:spLocks noGrp="1"/>
          </p:cNvSpPr>
          <p:nvPr>
            <p:ph type="body" sz="quarter" idx="19" hasCustomPrompt="1"/>
          </p:nvPr>
        </p:nvSpPr>
        <p:spPr>
          <a:xfrm>
            <a:off x="2083816" y="1462910"/>
            <a:ext cx="9727184" cy="4961122"/>
          </a:xfrm>
          <a:prstGeom prst="rect">
            <a:avLst/>
          </a:prstGeom>
        </p:spPr>
        <p:txBody>
          <a:bodyPr/>
          <a:lstStyle>
            <a:lvl1pPr marL="85725" indent="-85725">
              <a:lnSpc>
                <a:spcPct val="100000"/>
              </a:lnSpc>
              <a:spcAft>
                <a:spcPts val="600"/>
              </a:spcAft>
              <a:buClr>
                <a:srgbClr val="ED9B33"/>
              </a:buClr>
              <a:buFont typeface="Open Sans" panose="020B0606030504020204" pitchFamily="34" charset="0"/>
              <a:buChar char="I"/>
              <a:defRPr sz="1400" baseline="0">
                <a:solidFill>
                  <a:schemeClr val="tx1">
                    <a:lumMod val="75000"/>
                    <a:lumOff val="25000"/>
                  </a:schemeClr>
                </a:solidFill>
                <a:latin typeface="+mn-lt"/>
                <a:ea typeface="Open Sans" panose="020B0606030504020204" pitchFamily="34" charset="0"/>
                <a:cs typeface="Open Sans" panose="020B0606030504020204" pitchFamily="34" charset="0"/>
              </a:defRPr>
            </a:lvl1pPr>
            <a:lvl2pPr marL="361950" indent="176213">
              <a:lnSpc>
                <a:spcPct val="100000"/>
              </a:lnSpc>
              <a:buClr>
                <a:srgbClr val="ED9B33"/>
              </a:buClr>
              <a:buFont typeface="Symbol" panose="05050102010706020507" pitchFamily="18" charset="2"/>
              <a:buChar char="·"/>
              <a:defRPr sz="1200" baseline="0">
                <a:solidFill>
                  <a:schemeClr val="tx1">
                    <a:lumMod val="75000"/>
                    <a:lumOff val="25000"/>
                  </a:schemeClr>
                </a:solidFill>
                <a:latin typeface="+mn-lt"/>
                <a:ea typeface="Open Sans" panose="020B0606030504020204" pitchFamily="34" charset="0"/>
                <a:cs typeface="Open Sans" panose="020B0606030504020204" pitchFamily="34" charset="0"/>
              </a:defRPr>
            </a:lvl2pPr>
            <a:lvl3pPr marL="896938" indent="-179388">
              <a:lnSpc>
                <a:spcPct val="100000"/>
              </a:lnSpc>
              <a:buClr>
                <a:srgbClr val="ED9B33"/>
              </a:buClr>
              <a:buFont typeface="Courier New" panose="02070309020205020404" pitchFamily="49" charset="0"/>
              <a:buChar char="o"/>
              <a:defRPr sz="1100">
                <a:solidFill>
                  <a:schemeClr val="tx1">
                    <a:lumMod val="75000"/>
                    <a:lumOff val="25000"/>
                  </a:schemeClr>
                </a:solidFill>
                <a:latin typeface="+mn-lt"/>
                <a:ea typeface="Open Sans" panose="020B0606030504020204" pitchFamily="34" charset="0"/>
                <a:cs typeface="Open Sans" panose="020B0606030504020204" pitchFamily="34" charset="0"/>
              </a:defRPr>
            </a:lvl3pPr>
            <a:lvl4pPr marL="1255713" indent="-179388">
              <a:lnSpc>
                <a:spcPct val="100000"/>
              </a:lnSpc>
              <a:buClr>
                <a:srgbClr val="ED9B33"/>
              </a:buClr>
              <a:buFont typeface="Open Sans" panose="020B0606030504020204" pitchFamily="34" charset="0"/>
              <a:buChar char="›"/>
              <a:defRPr sz="1100" baseline="0">
                <a:solidFill>
                  <a:schemeClr val="tx1">
                    <a:lumMod val="75000"/>
                    <a:lumOff val="25000"/>
                  </a:schemeClr>
                </a:solidFill>
                <a:latin typeface="+mn-lt"/>
                <a:ea typeface="Open Sans" panose="020B0606030504020204" pitchFamily="34" charset="0"/>
                <a:cs typeface="Open Sans" panose="020B0606030504020204" pitchFamily="34" charset="0"/>
              </a:defRPr>
            </a:lvl4pPr>
            <a:lvl5pPr marL="2000250" indent="-171450">
              <a:buClr>
                <a:srgbClr val="ED9B33"/>
              </a:buClr>
              <a:buFont typeface="Open Sans" panose="020B0606030504020204" pitchFamily="34" charset="0"/>
              <a:buChar char="»"/>
              <a:defRPr sz="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noProof="0" dirty="0" smtClean="0"/>
              <a:t>Click here to add text</a:t>
            </a:r>
          </a:p>
          <a:p>
            <a:pPr lvl="1"/>
            <a:r>
              <a:rPr lang="en-GB" noProof="0" dirty="0" smtClean="0"/>
              <a:t>Level 1</a:t>
            </a:r>
          </a:p>
          <a:p>
            <a:pPr lvl="2"/>
            <a:r>
              <a:rPr lang="en-GB" noProof="0" dirty="0" smtClean="0"/>
              <a:t>Level 2</a:t>
            </a:r>
          </a:p>
          <a:p>
            <a:pPr lvl="3"/>
            <a:r>
              <a:rPr lang="en-GB" noProof="0" dirty="0" smtClean="0"/>
              <a:t>Level 3</a:t>
            </a:r>
          </a:p>
          <a:p>
            <a:pPr lvl="0"/>
            <a:endParaRPr lang="es-ES" dirty="0"/>
          </a:p>
        </p:txBody>
      </p:sp>
      <p:sp>
        <p:nvSpPr>
          <p:cNvPr id="14" name="18 Marcador de título"/>
          <p:cNvSpPr>
            <a:spLocks noGrp="1"/>
          </p:cNvSpPr>
          <p:nvPr>
            <p:ph type="title" hasCustomPrompt="1"/>
          </p:nvPr>
        </p:nvSpPr>
        <p:spPr>
          <a:xfrm>
            <a:off x="2083816" y="687829"/>
            <a:ext cx="9727264" cy="571504"/>
          </a:xfrm>
          <a:prstGeom prst="rect">
            <a:avLst/>
          </a:prstGeom>
        </p:spPr>
        <p:txBody>
          <a:bodyPr vert="horz" lIns="91440" tIns="45720" rIns="91440" bIns="45720" rtlCol="0" anchor="ctr">
            <a:noAutofit/>
          </a:bodyPr>
          <a:lstStyle>
            <a:lvl1pPr>
              <a:defRPr sz="2400" b="1" baseline="0">
                <a:solidFill>
                  <a:schemeClr val="tx1">
                    <a:lumMod val="75000"/>
                    <a:lumOff val="25000"/>
                  </a:schemeClr>
                </a:solidFill>
                <a:latin typeface="+mj-lt"/>
              </a:defRPr>
            </a:lvl1pPr>
          </a:lstStyle>
          <a:p>
            <a:r>
              <a:rPr lang="en-GB" noProof="0" dirty="0" smtClean="0"/>
              <a:t>Click here to add subtitle</a:t>
            </a:r>
            <a:endParaRPr lang="en-GB" noProof="0" dirty="0"/>
          </a:p>
        </p:txBody>
      </p:sp>
      <p:cxnSp>
        <p:nvCxnSpPr>
          <p:cNvPr id="11" name="Lotura-marra zuzena 10"/>
          <p:cNvCxnSpPr/>
          <p:nvPr userDrawn="1"/>
        </p:nvCxnSpPr>
        <p:spPr>
          <a:xfrm>
            <a:off x="2061028" y="1272402"/>
            <a:ext cx="9727184" cy="0"/>
          </a:xfrm>
          <a:prstGeom prst="line">
            <a:avLst/>
          </a:prstGeom>
          <a:ln>
            <a:solidFill>
              <a:srgbClr val="ED9B33"/>
            </a:solidFill>
          </a:ln>
        </p:spPr>
        <p:style>
          <a:lnRef idx="1">
            <a:schemeClr val="accent1"/>
          </a:lnRef>
          <a:fillRef idx="0">
            <a:schemeClr val="accent1"/>
          </a:fillRef>
          <a:effectRef idx="0">
            <a:schemeClr val="accent1"/>
          </a:effectRef>
          <a:fontRef idx="minor">
            <a:schemeClr val="tx1"/>
          </a:fontRef>
        </p:style>
      </p:cxnSp>
      <p:pic>
        <p:nvPicPr>
          <p:cNvPr id="18" name="Irudia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68745" y="208338"/>
            <a:ext cx="1483419" cy="269855"/>
          </a:xfrm>
          <a:prstGeom prst="rect">
            <a:avLst/>
          </a:prstGeom>
        </p:spPr>
      </p:pic>
      <p:sp>
        <p:nvSpPr>
          <p:cNvPr id="15" name="Laukizuzena 11"/>
          <p:cNvSpPr/>
          <p:nvPr userDrawn="1"/>
        </p:nvSpPr>
        <p:spPr>
          <a:xfrm>
            <a:off x="0" y="-3200"/>
            <a:ext cx="1775520" cy="6861200"/>
          </a:xfrm>
          <a:prstGeom prst="rect">
            <a:avLst/>
          </a:prstGeom>
          <a:solidFill>
            <a:schemeClr val="bg1">
              <a:alpha val="61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dirty="0"/>
          </a:p>
        </p:txBody>
      </p:sp>
      <p:sp>
        <p:nvSpPr>
          <p:cNvPr id="9" name="38 Marcador de texto"/>
          <p:cNvSpPr>
            <a:spLocks noGrp="1"/>
          </p:cNvSpPr>
          <p:nvPr>
            <p:ph type="body" sz="quarter" idx="11" hasCustomPrompt="1"/>
          </p:nvPr>
        </p:nvSpPr>
        <p:spPr>
          <a:xfrm>
            <a:off x="-2198690" y="623888"/>
            <a:ext cx="3456384" cy="2185158"/>
          </a:xfrm>
          <a:prstGeom prst="rect">
            <a:avLst/>
          </a:prstGeom>
        </p:spPr>
        <p:txBody>
          <a:bodyPr/>
          <a:lstStyle>
            <a:lvl1pPr algn="r">
              <a:buNone/>
              <a:defRPr sz="12000" b="1" baseline="0">
                <a:ln w="38100">
                  <a:solidFill>
                    <a:srgbClr val="ED9B33"/>
                  </a:solidFill>
                </a:ln>
                <a:noFill/>
                <a:latin typeface="+mn-lt"/>
              </a:defRPr>
            </a:lvl1pPr>
          </a:lstStyle>
          <a:p>
            <a:pPr lvl="0"/>
            <a:r>
              <a:rPr lang="es-ES" dirty="0" smtClean="0"/>
              <a:t>00</a:t>
            </a:r>
            <a:endParaRPr lang="es-ES" dirty="0"/>
          </a:p>
        </p:txBody>
      </p:sp>
      <p:sp>
        <p:nvSpPr>
          <p:cNvPr id="16" name="Testuaren leku-marka 15"/>
          <p:cNvSpPr>
            <a:spLocks noGrp="1"/>
          </p:cNvSpPr>
          <p:nvPr>
            <p:ph type="body" sz="quarter" idx="20" hasCustomPrompt="1"/>
          </p:nvPr>
        </p:nvSpPr>
        <p:spPr>
          <a:xfrm rot="16200000">
            <a:off x="-1526765" y="3639573"/>
            <a:ext cx="4896346" cy="672571"/>
          </a:xfrm>
          <a:prstGeom prst="rect">
            <a:avLst/>
          </a:prstGeom>
        </p:spPr>
        <p:txBody>
          <a:bodyPr/>
          <a:lstStyle>
            <a:lvl1pPr marL="0" indent="0">
              <a:buNone/>
              <a:defRPr b="1">
                <a:solidFill>
                  <a:schemeClr val="bg1">
                    <a:lumMod val="50000"/>
                  </a:schemeClr>
                </a:solidFill>
                <a:latin typeface="+mj-lt"/>
              </a:defRPr>
            </a:lvl1pPr>
          </a:lstStyle>
          <a:p>
            <a:pPr lvl="0"/>
            <a:r>
              <a:rPr lang="eu-ES" dirty="0" smtClean="0"/>
              <a:t>SECTION</a:t>
            </a:r>
          </a:p>
        </p:txBody>
      </p:sp>
      <p:pic>
        <p:nvPicPr>
          <p:cNvPr id="2" name="Obraz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4350" y="189142"/>
            <a:ext cx="934293" cy="231995"/>
          </a:xfrm>
          <a:prstGeom prst="rect">
            <a:avLst/>
          </a:prstGeom>
        </p:spPr>
      </p:pic>
    </p:spTree>
    <p:extLst>
      <p:ext uri="{BB962C8B-B14F-4D97-AF65-F5344CB8AC3E}">
        <p14:creationId xmlns:p14="http://schemas.microsoft.com/office/powerpoint/2010/main" val="32704654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Interior texto subtítulo">
    <p:spTree>
      <p:nvGrpSpPr>
        <p:cNvPr id="1" name=""/>
        <p:cNvGrpSpPr/>
        <p:nvPr/>
      </p:nvGrpSpPr>
      <p:grpSpPr>
        <a:xfrm>
          <a:off x="0" y="0"/>
          <a:ext cx="0" cy="0"/>
          <a:chOff x="0" y="0"/>
          <a:chExt cx="0" cy="0"/>
        </a:xfrm>
      </p:grpSpPr>
      <p:sp>
        <p:nvSpPr>
          <p:cNvPr id="12" name="Laukizuzena 11"/>
          <p:cNvSpPr/>
          <p:nvPr userDrawn="1"/>
        </p:nvSpPr>
        <p:spPr>
          <a:xfrm>
            <a:off x="6845" y="623888"/>
            <a:ext cx="1775520" cy="6234112"/>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dirty="0"/>
          </a:p>
        </p:txBody>
      </p:sp>
      <p:sp>
        <p:nvSpPr>
          <p:cNvPr id="4" name="2 Marcador de número de diapositiva"/>
          <p:cNvSpPr>
            <a:spLocks noGrp="1"/>
          </p:cNvSpPr>
          <p:nvPr>
            <p:ph type="sldNum" sz="quarter" idx="4"/>
          </p:nvPr>
        </p:nvSpPr>
        <p:spPr>
          <a:xfrm>
            <a:off x="8966240" y="6565946"/>
            <a:ext cx="2844800" cy="220641"/>
          </a:xfrm>
          <a:prstGeom prst="rect">
            <a:avLst/>
          </a:prstGeom>
        </p:spPr>
        <p:txBody>
          <a:bodyPr vert="horz" lIns="91440" tIns="45720" rIns="91440" bIns="45720" rtlCol="0" anchor="ctr"/>
          <a:lstStyle>
            <a:lvl1pPr algn="r">
              <a:defRPr sz="1200">
                <a:solidFill>
                  <a:schemeClr val="tx1">
                    <a:tint val="75000"/>
                  </a:schemeClr>
                </a:solidFill>
              </a:defRPr>
            </a:lvl1pPr>
          </a:lstStyle>
          <a:p>
            <a:fld id="{7F4E4EF8-BF11-48BA-8607-445ED92DE416}" type="slidenum">
              <a:rPr lang="es-ES" smtClean="0"/>
              <a:pPr/>
              <a:t>‹#›</a:t>
            </a:fld>
            <a:endParaRPr lang="es-ES"/>
          </a:p>
        </p:txBody>
      </p:sp>
      <p:sp>
        <p:nvSpPr>
          <p:cNvPr id="6" name="17 Rectángulo"/>
          <p:cNvSpPr/>
          <p:nvPr userDrawn="1"/>
        </p:nvSpPr>
        <p:spPr>
          <a:xfrm>
            <a:off x="11948165" y="0"/>
            <a:ext cx="240000" cy="6876000"/>
          </a:xfrm>
          <a:prstGeom prst="rect">
            <a:avLst/>
          </a:prstGeom>
          <a:solidFill>
            <a:srgbClr val="ED9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dirty="0">
              <a:ln>
                <a:noFill/>
              </a:ln>
              <a:solidFill>
                <a:srgbClr val="BFBFBF"/>
              </a:solidFill>
            </a:endParaRPr>
          </a:p>
        </p:txBody>
      </p:sp>
      <p:sp>
        <p:nvSpPr>
          <p:cNvPr id="9" name="38 Marcador de texto"/>
          <p:cNvSpPr>
            <a:spLocks noGrp="1"/>
          </p:cNvSpPr>
          <p:nvPr>
            <p:ph type="body" sz="quarter" idx="11" hasCustomPrompt="1"/>
          </p:nvPr>
        </p:nvSpPr>
        <p:spPr>
          <a:xfrm>
            <a:off x="-2198690" y="623888"/>
            <a:ext cx="3456384" cy="2185158"/>
          </a:xfrm>
          <a:prstGeom prst="rect">
            <a:avLst/>
          </a:prstGeom>
        </p:spPr>
        <p:txBody>
          <a:bodyPr/>
          <a:lstStyle>
            <a:lvl1pPr algn="r">
              <a:buNone/>
              <a:defRPr sz="12000" b="1" baseline="0">
                <a:ln w="38100">
                  <a:solidFill>
                    <a:srgbClr val="ED9B33"/>
                  </a:solidFill>
                </a:ln>
                <a:noFill/>
                <a:latin typeface="+mn-lt"/>
              </a:defRPr>
            </a:lvl1pPr>
          </a:lstStyle>
          <a:p>
            <a:pPr lvl="0"/>
            <a:r>
              <a:rPr lang="es-ES" dirty="0" smtClean="0"/>
              <a:t>00</a:t>
            </a:r>
            <a:endParaRPr lang="es-ES" dirty="0"/>
          </a:p>
        </p:txBody>
      </p:sp>
      <p:sp>
        <p:nvSpPr>
          <p:cNvPr id="10" name="18 Marcador de texto"/>
          <p:cNvSpPr>
            <a:spLocks noGrp="1"/>
          </p:cNvSpPr>
          <p:nvPr>
            <p:ph type="body" sz="quarter" idx="19" hasCustomPrompt="1"/>
          </p:nvPr>
        </p:nvSpPr>
        <p:spPr>
          <a:xfrm>
            <a:off x="2083816" y="1462910"/>
            <a:ext cx="9727184" cy="4961122"/>
          </a:xfrm>
          <a:prstGeom prst="rect">
            <a:avLst/>
          </a:prstGeom>
        </p:spPr>
        <p:txBody>
          <a:bodyPr/>
          <a:lstStyle>
            <a:lvl1pPr marL="85725" indent="-85725">
              <a:lnSpc>
                <a:spcPct val="100000"/>
              </a:lnSpc>
              <a:spcAft>
                <a:spcPts val="600"/>
              </a:spcAft>
              <a:buClr>
                <a:srgbClr val="ED9B33"/>
              </a:buClr>
              <a:buFont typeface="Open Sans" panose="020B0606030504020204" pitchFamily="34" charset="0"/>
              <a:buChar char="I"/>
              <a:defRPr sz="1400" baseline="0">
                <a:solidFill>
                  <a:schemeClr val="tx1">
                    <a:lumMod val="75000"/>
                    <a:lumOff val="25000"/>
                  </a:schemeClr>
                </a:solidFill>
                <a:latin typeface="+mn-lt"/>
                <a:ea typeface="Open Sans" panose="020B0606030504020204" pitchFamily="34" charset="0"/>
                <a:cs typeface="Open Sans" panose="020B0606030504020204" pitchFamily="34" charset="0"/>
              </a:defRPr>
            </a:lvl1pPr>
            <a:lvl2pPr marL="361950" indent="176213">
              <a:lnSpc>
                <a:spcPct val="100000"/>
              </a:lnSpc>
              <a:buClr>
                <a:srgbClr val="ED9B33"/>
              </a:buClr>
              <a:buFont typeface="Symbol" panose="05050102010706020507" pitchFamily="18" charset="2"/>
              <a:buChar char="·"/>
              <a:defRPr sz="1200" baseline="0">
                <a:solidFill>
                  <a:schemeClr val="tx1">
                    <a:lumMod val="75000"/>
                    <a:lumOff val="25000"/>
                  </a:schemeClr>
                </a:solidFill>
                <a:latin typeface="+mn-lt"/>
                <a:ea typeface="Open Sans" panose="020B0606030504020204" pitchFamily="34" charset="0"/>
                <a:cs typeface="Open Sans" panose="020B0606030504020204" pitchFamily="34" charset="0"/>
              </a:defRPr>
            </a:lvl2pPr>
            <a:lvl3pPr marL="896938" indent="-179388">
              <a:lnSpc>
                <a:spcPct val="100000"/>
              </a:lnSpc>
              <a:buClr>
                <a:srgbClr val="ED9B33"/>
              </a:buClr>
              <a:buFont typeface="Courier New" panose="02070309020205020404" pitchFamily="49" charset="0"/>
              <a:buChar char="o"/>
              <a:defRPr sz="1100">
                <a:solidFill>
                  <a:schemeClr val="tx1">
                    <a:lumMod val="75000"/>
                    <a:lumOff val="25000"/>
                  </a:schemeClr>
                </a:solidFill>
                <a:latin typeface="+mn-lt"/>
                <a:ea typeface="Open Sans" panose="020B0606030504020204" pitchFamily="34" charset="0"/>
                <a:cs typeface="Open Sans" panose="020B0606030504020204" pitchFamily="34" charset="0"/>
              </a:defRPr>
            </a:lvl3pPr>
            <a:lvl4pPr marL="1255713" indent="-179388">
              <a:lnSpc>
                <a:spcPct val="100000"/>
              </a:lnSpc>
              <a:buClr>
                <a:srgbClr val="ED9B33"/>
              </a:buClr>
              <a:buFont typeface="Open Sans" panose="020B0606030504020204" pitchFamily="34" charset="0"/>
              <a:buChar char="›"/>
              <a:defRPr sz="1100" baseline="0">
                <a:solidFill>
                  <a:schemeClr val="tx1">
                    <a:lumMod val="75000"/>
                    <a:lumOff val="25000"/>
                  </a:schemeClr>
                </a:solidFill>
                <a:latin typeface="+mn-lt"/>
                <a:ea typeface="Open Sans" panose="020B0606030504020204" pitchFamily="34" charset="0"/>
                <a:cs typeface="Open Sans" panose="020B0606030504020204" pitchFamily="34" charset="0"/>
              </a:defRPr>
            </a:lvl4pPr>
            <a:lvl5pPr marL="2000250" indent="-171450">
              <a:buClr>
                <a:srgbClr val="ED9B33"/>
              </a:buClr>
              <a:buFont typeface="Open Sans" panose="020B0606030504020204" pitchFamily="34" charset="0"/>
              <a:buChar char="»"/>
              <a:defRPr sz="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noProof="0" dirty="0" smtClean="0"/>
              <a:t>Click here to add text</a:t>
            </a:r>
          </a:p>
          <a:p>
            <a:pPr lvl="1"/>
            <a:r>
              <a:rPr lang="en-GB" noProof="0" dirty="0" smtClean="0"/>
              <a:t>Level 1</a:t>
            </a:r>
          </a:p>
          <a:p>
            <a:pPr lvl="2"/>
            <a:r>
              <a:rPr lang="en-GB" noProof="0" dirty="0" smtClean="0"/>
              <a:t>Level 2</a:t>
            </a:r>
          </a:p>
          <a:p>
            <a:pPr lvl="3"/>
            <a:r>
              <a:rPr lang="en-GB" noProof="0" dirty="0" smtClean="0"/>
              <a:t>Level 3</a:t>
            </a:r>
          </a:p>
          <a:p>
            <a:pPr lvl="0"/>
            <a:endParaRPr lang="es-ES" dirty="0"/>
          </a:p>
        </p:txBody>
      </p:sp>
      <p:sp>
        <p:nvSpPr>
          <p:cNvPr id="14" name="18 Marcador de título"/>
          <p:cNvSpPr>
            <a:spLocks noGrp="1"/>
          </p:cNvSpPr>
          <p:nvPr>
            <p:ph type="title" hasCustomPrompt="1"/>
          </p:nvPr>
        </p:nvSpPr>
        <p:spPr>
          <a:xfrm>
            <a:off x="2083816" y="687829"/>
            <a:ext cx="9727264" cy="571504"/>
          </a:xfrm>
          <a:prstGeom prst="rect">
            <a:avLst/>
          </a:prstGeom>
        </p:spPr>
        <p:txBody>
          <a:bodyPr vert="horz" lIns="91440" tIns="45720" rIns="91440" bIns="45720" rtlCol="0" anchor="ctr">
            <a:noAutofit/>
          </a:bodyPr>
          <a:lstStyle>
            <a:lvl1pPr>
              <a:defRPr sz="2400" b="1" baseline="0">
                <a:solidFill>
                  <a:schemeClr val="tx1">
                    <a:lumMod val="75000"/>
                    <a:lumOff val="25000"/>
                  </a:schemeClr>
                </a:solidFill>
                <a:latin typeface="+mj-lt"/>
              </a:defRPr>
            </a:lvl1pPr>
          </a:lstStyle>
          <a:p>
            <a:r>
              <a:rPr lang="en-GB" noProof="0" dirty="0" smtClean="0"/>
              <a:t>Click here to add subtitle</a:t>
            </a:r>
            <a:endParaRPr lang="en-GB" noProof="0" dirty="0"/>
          </a:p>
        </p:txBody>
      </p:sp>
      <p:cxnSp>
        <p:nvCxnSpPr>
          <p:cNvPr id="11" name="Lotura-marra zuzena 10"/>
          <p:cNvCxnSpPr/>
          <p:nvPr userDrawn="1"/>
        </p:nvCxnSpPr>
        <p:spPr>
          <a:xfrm>
            <a:off x="2061028" y="1272402"/>
            <a:ext cx="9727184" cy="0"/>
          </a:xfrm>
          <a:prstGeom prst="line">
            <a:avLst/>
          </a:prstGeom>
          <a:ln>
            <a:solidFill>
              <a:srgbClr val="ED9B33"/>
            </a:solidFill>
          </a:ln>
        </p:spPr>
        <p:style>
          <a:lnRef idx="1">
            <a:schemeClr val="accent1"/>
          </a:lnRef>
          <a:fillRef idx="0">
            <a:schemeClr val="accent1"/>
          </a:fillRef>
          <a:effectRef idx="0">
            <a:schemeClr val="accent1"/>
          </a:effectRef>
          <a:fontRef idx="minor">
            <a:schemeClr val="tx1"/>
          </a:fontRef>
        </p:style>
      </p:cxnSp>
      <p:sp>
        <p:nvSpPr>
          <p:cNvPr id="16" name="Testuaren leku-marka 15"/>
          <p:cNvSpPr>
            <a:spLocks noGrp="1"/>
          </p:cNvSpPr>
          <p:nvPr>
            <p:ph type="body" sz="quarter" idx="20" hasCustomPrompt="1"/>
          </p:nvPr>
        </p:nvSpPr>
        <p:spPr>
          <a:xfrm rot="16200000">
            <a:off x="-1526765" y="3639573"/>
            <a:ext cx="4896346" cy="672571"/>
          </a:xfrm>
          <a:prstGeom prst="rect">
            <a:avLst/>
          </a:prstGeom>
        </p:spPr>
        <p:txBody>
          <a:bodyPr/>
          <a:lstStyle>
            <a:lvl1pPr marL="0" indent="0">
              <a:buNone/>
              <a:defRPr b="1">
                <a:solidFill>
                  <a:schemeClr val="bg1">
                    <a:lumMod val="50000"/>
                  </a:schemeClr>
                </a:solidFill>
                <a:latin typeface="+mj-lt"/>
              </a:defRPr>
            </a:lvl1pPr>
          </a:lstStyle>
          <a:p>
            <a:pPr lvl="0"/>
            <a:r>
              <a:rPr lang="eu-ES" dirty="0" smtClean="0"/>
              <a:t>SECTION</a:t>
            </a:r>
          </a:p>
        </p:txBody>
      </p:sp>
      <p:pic>
        <p:nvPicPr>
          <p:cNvPr id="18" name="Irudia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8745" y="208338"/>
            <a:ext cx="1483419" cy="269855"/>
          </a:xfrm>
          <a:prstGeom prst="rect">
            <a:avLst/>
          </a:prstGeom>
        </p:spPr>
      </p:pic>
      <p:pic>
        <p:nvPicPr>
          <p:cNvPr id="13" name="Obraz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4350" y="189142"/>
            <a:ext cx="934293" cy="231995"/>
          </a:xfrm>
          <a:prstGeom prst="rect">
            <a:avLst/>
          </a:prstGeom>
        </p:spPr>
      </p:pic>
    </p:spTree>
    <p:extLst>
      <p:ext uri="{BB962C8B-B14F-4D97-AF65-F5344CB8AC3E}">
        <p14:creationId xmlns:p14="http://schemas.microsoft.com/office/powerpoint/2010/main" val="35856220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2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4E4EF8-BF11-48BA-8607-445ED92DE416}" type="slidenum">
              <a:rPr lang="es-ES" smtClean="0"/>
              <a:pPr/>
              <a:t>‹#›</a:t>
            </a:fld>
            <a:endParaRPr lang="es-ES"/>
          </a:p>
        </p:txBody>
      </p:sp>
    </p:spTree>
  </p:cSld>
  <p:clrMap bg1="lt1" tx1="dk1" bg2="lt2" tx2="dk2" accent1="accent1" accent2="accent2" accent3="accent3" accent4="accent4" accent5="accent5" accent6="accent6" hlink="hlink" folHlink="folHlink"/>
  <p:sldLayoutIdLst>
    <p:sldLayoutId id="2147483673" r:id="rId1"/>
    <p:sldLayoutId id="2147483696" r:id="rId2"/>
    <p:sldLayoutId id="2147483669" r:id="rId3"/>
    <p:sldLayoutId id="2147483695" r:id="rId4"/>
    <p:sldLayoutId id="2147483691" r:id="rId5"/>
    <p:sldLayoutId id="2147483692" r:id="rId6"/>
    <p:sldLayoutId id="2147483702" r:id="rId7"/>
    <p:sldLayoutId id="2147483701" r:id="rId8"/>
    <p:sldLayoutId id="2147483700" r:id="rId9"/>
    <p:sldLayoutId id="2147483694" r:id="rId10"/>
    <p:sldLayoutId id="2147483693" r:id="rId11"/>
    <p:sldLayoutId id="2147483685" r:id="rId12"/>
    <p:sldLayoutId id="2147483676" r:id="rId13"/>
    <p:sldLayoutId id="214748367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1" r:id="rId23"/>
    <p:sldLayoutId id="2147483712" r:id="rId24"/>
    <p:sldLayoutId id="2147483713" r:id="rId25"/>
    <p:sldLayoutId id="2147483714" r:id="rId26"/>
    <p:sldLayoutId id="2147483715" r:id="rId27"/>
    <p:sldLayoutId id="2147483716" r:id="rId28"/>
    <p:sldLayoutId id="2147483717" r:id="rId29"/>
    <p:sldLayoutId id="2147483718" r:id="rId30"/>
  </p:sldLayoutIdLst>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hf hdr="0" ftr="0" dt="0"/>
  <p:txStyles>
    <p:titleStyle>
      <a:lvl1pPr algn="l" defTabSz="914400" rtl="0" eaLnBrk="1" latinLnBrk="0" hangingPunct="1">
        <a:spcBef>
          <a:spcPct val="0"/>
        </a:spcBef>
        <a:buNone/>
        <a:defRPr sz="2800"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0" indent="0" algn="l" defTabSz="914400" rtl="0" eaLnBrk="1" latinLnBrk="0" hangingPunct="1">
        <a:spcBef>
          <a:spcPct val="20000"/>
        </a:spcBef>
        <a:buFont typeface="Arial" pitchFamily="34" charset="0"/>
        <a:buNone/>
        <a:defRPr sz="1400" kern="1200" baseline="0">
          <a:solidFill>
            <a:schemeClr val="tx1">
              <a:lumMod val="50000"/>
              <a:lumOff val="5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chart" Target="../charts/chart4.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chart" Target="../charts/chart5.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4.xml"/><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p:cNvSpPr>
            <a:spLocks noGrp="1"/>
          </p:cNvSpPr>
          <p:nvPr>
            <p:ph type="body" sz="quarter" idx="10"/>
          </p:nvPr>
        </p:nvSpPr>
        <p:spPr>
          <a:xfrm>
            <a:off x="1271464" y="1844824"/>
            <a:ext cx="5256584" cy="2005482"/>
          </a:xfrm>
        </p:spPr>
        <p:txBody>
          <a:bodyPr/>
          <a:lstStyle/>
          <a:p>
            <a:pPr>
              <a:lnSpc>
                <a:spcPct val="150000"/>
              </a:lnSpc>
            </a:pPr>
            <a:r>
              <a:rPr lang="pl-PL" dirty="0">
                <a:solidFill>
                  <a:sysClr val="windowText" lastClr="000000"/>
                </a:solidFill>
                <a:latin typeface="Arial" panose="020B0604020202020204" pitchFamily="34" charset="0"/>
                <a:cs typeface="Arial" panose="020B0604020202020204" pitchFamily="34" charset="0"/>
              </a:rPr>
              <a:t>Prezentacja Inwestorska</a:t>
            </a:r>
          </a:p>
          <a:p>
            <a:pPr>
              <a:lnSpc>
                <a:spcPct val="150000"/>
              </a:lnSpc>
            </a:pPr>
            <a:r>
              <a:rPr lang="pl-PL" dirty="0">
                <a:solidFill>
                  <a:sysClr val="windowText" lastClr="000000"/>
                </a:solidFill>
                <a:latin typeface="Arial" panose="020B0604020202020204" pitchFamily="34" charset="0"/>
                <a:cs typeface="Arial" panose="020B0604020202020204" pitchFamily="34" charset="0"/>
              </a:rPr>
              <a:t>na dzień 31 grudnia 2025 </a:t>
            </a:r>
          </a:p>
          <a:p>
            <a:endParaRPr lang="pl-PL" dirty="0">
              <a:solidFill>
                <a:sysClr val="windowText" lastClr="000000"/>
              </a:solidFill>
            </a:endParaRPr>
          </a:p>
        </p:txBody>
      </p:sp>
      <p:sp>
        <p:nvSpPr>
          <p:cNvPr id="3" name="Symbol zastępczy tekstu 1"/>
          <p:cNvSpPr txBox="1">
            <a:spLocks/>
          </p:cNvSpPr>
          <p:nvPr/>
        </p:nvSpPr>
        <p:spPr>
          <a:xfrm>
            <a:off x="7248128" y="5877272"/>
            <a:ext cx="4392488" cy="565322"/>
          </a:xfrm>
          <a:prstGeom prst="rect">
            <a:avLst/>
          </a:prstGeom>
        </p:spPr>
        <p:txBody>
          <a:bodyPr/>
          <a:lstStyle>
            <a:lvl1pPr marL="0" marR="0" indent="0" algn="ctr" defTabSz="914400" rtl="0" eaLnBrk="1" fontAlgn="auto" latinLnBrk="0" hangingPunct="1">
              <a:lnSpc>
                <a:spcPct val="100000"/>
              </a:lnSpc>
              <a:spcBef>
                <a:spcPct val="20000"/>
              </a:spcBef>
              <a:spcAft>
                <a:spcPts val="0"/>
              </a:spcAft>
              <a:buClrTx/>
              <a:buSzTx/>
              <a:buFont typeface="Arial" pitchFamily="34" charset="0"/>
              <a:buNone/>
              <a:tabLst/>
              <a:defRPr sz="2800" b="1" kern="1200" baseline="0">
                <a:solidFill>
                  <a:srgbClr val="000000"/>
                </a:solidFill>
                <a:latin typeface="+mj-lt"/>
                <a:ea typeface="+mn-ea"/>
                <a:cs typeface="+mn-cs"/>
              </a:defRPr>
            </a:lvl1pPr>
            <a:lvl2pPr marL="0" indent="0" algn="l" defTabSz="914400" rtl="0" eaLnBrk="1" latinLnBrk="0" hangingPunct="1">
              <a:spcBef>
                <a:spcPct val="20000"/>
              </a:spcBef>
              <a:buFont typeface="Arial" pitchFamily="34" charset="0"/>
              <a:buNone/>
              <a:defRPr sz="1400" kern="1200" baseline="0">
                <a:solidFill>
                  <a:schemeClr val="tx1">
                    <a:lumMod val="50000"/>
                    <a:lumOff val="5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pl-PL" sz="2400" b="0" dirty="0" smtClean="0">
                <a:solidFill>
                  <a:schemeClr val="tx1">
                    <a:lumMod val="75000"/>
                    <a:lumOff val="25000"/>
                  </a:schemeClr>
                </a:solidFill>
              </a:rPr>
              <a:t>16.04.2026</a:t>
            </a:r>
            <a:endParaRPr lang="en-US" sz="2400" b="0" dirty="0" smtClean="0">
              <a:solidFill>
                <a:schemeClr val="tx1">
                  <a:lumMod val="75000"/>
                  <a:lumOff val="25000"/>
                </a:schemeClr>
              </a:solidFill>
            </a:endParaRPr>
          </a:p>
        </p:txBody>
      </p:sp>
    </p:spTree>
    <p:extLst>
      <p:ext uri="{BB962C8B-B14F-4D97-AF65-F5344CB8AC3E}">
        <p14:creationId xmlns:p14="http://schemas.microsoft.com/office/powerpoint/2010/main" val="26376935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4"/>
          </p:nvPr>
        </p:nvSpPr>
        <p:spPr/>
        <p:txBody>
          <a:bodyPr/>
          <a:lstStyle/>
          <a:p>
            <a:fld id="{7F4E4EF8-BF11-48BA-8607-445ED92DE416}" type="slidenum">
              <a:rPr lang="es-ES" smtClean="0"/>
              <a:pPr/>
              <a:t>10</a:t>
            </a:fld>
            <a:endParaRPr lang="es-ES"/>
          </a:p>
        </p:txBody>
      </p:sp>
      <p:sp>
        <p:nvSpPr>
          <p:cNvPr id="6" name="Testuaren leku-marka 5"/>
          <p:cNvSpPr>
            <a:spLocks noGrp="1"/>
          </p:cNvSpPr>
          <p:nvPr>
            <p:ph type="body" sz="quarter" idx="19"/>
          </p:nvPr>
        </p:nvSpPr>
        <p:spPr/>
        <p:txBody>
          <a:bodyPr>
            <a:normAutofit/>
          </a:bodyPr>
          <a:lstStyle/>
          <a:p>
            <a:r>
              <a:rPr lang="pl-PL" sz="1400" b="1" dirty="0" smtClean="0"/>
              <a:t>BUDOWNICTWO </a:t>
            </a:r>
            <a:r>
              <a:rPr lang="pl-PL" sz="1400" b="1" dirty="0"/>
              <a:t>INŻYNIERYJNE</a:t>
            </a:r>
          </a:p>
          <a:p>
            <a:pPr marL="733425" indent="-285750" algn="just">
              <a:buFont typeface="Arial" panose="020B0604020202020204" pitchFamily="34" charset="0"/>
              <a:buChar char="•"/>
            </a:pPr>
            <a:r>
              <a:rPr lang="pl-PL" sz="1300" dirty="0"/>
              <a:t>Wstępne dane o produkcji budowlanej za 2025 rok wskazują na utrzymanie się ujemnej dynamiki w sektorze inżynieryjnym - realny spadek po czterech kwartałach wyniósł </a:t>
            </a:r>
            <a:r>
              <a:rPr lang="pl-PL" sz="1300" dirty="0" smtClean="0"/>
              <a:t>2,7</a:t>
            </a:r>
            <a:r>
              <a:rPr lang="pl-PL" sz="1300" dirty="0"/>
              <a:t>% r/r, wobec zniżki o 1,2% po pierwszych trzech kwartałach.</a:t>
            </a:r>
          </a:p>
          <a:p>
            <a:pPr marL="733425" indent="-285750" algn="just">
              <a:buFont typeface="Arial" panose="020B0604020202020204" pitchFamily="34" charset="0"/>
              <a:buChar char="•"/>
            </a:pPr>
            <a:r>
              <a:rPr lang="pl-PL" sz="1300" dirty="0"/>
              <a:t>W grudniu wzrosła aktywność inwestycyjna w obszarze budowy dróg ekspresowych i autostrad. Po sześciu miesiącach stagnacji ogłoszono aż 10 przetargów na budowę o łącznej długości ponad 170 km (głównie na odcinkach dróg S10, S11, S17, S19). </a:t>
            </a:r>
          </a:p>
          <a:p>
            <a:pPr marL="733425" indent="-285750" algn="just">
              <a:buFont typeface="Arial" panose="020B0604020202020204" pitchFamily="34" charset="0"/>
              <a:buChar char="•"/>
            </a:pPr>
            <a:r>
              <a:rPr lang="pl-PL" sz="1300" dirty="0"/>
              <a:t>Obserwowane są postępy w kontraktacji środków unijnych z budżetu na lata 2021-2027. Według stanu na koniec grudnia, z beneficjentami podpisano już 23,2 tys. umów o dofinansowanie projektów o wartości wydatków kwalifikowalnych 236 mld zł, w tym 184 mld zł dofinansowania unijnego (57,9% dostępnej alokacji środków UE).</a:t>
            </a:r>
          </a:p>
          <a:p>
            <a:pPr marL="733425" indent="-285750" algn="just">
              <a:buFont typeface="Arial" panose="020B0604020202020204" pitchFamily="34" charset="0"/>
              <a:buChar char="•"/>
            </a:pPr>
            <a:endParaRPr lang="pl-PL" sz="1400" dirty="0"/>
          </a:p>
          <a:p>
            <a:r>
              <a:rPr lang="pl-PL" sz="1400" b="1" dirty="0"/>
              <a:t>BUDOWNICTWO PRZEMYSŁOWE</a:t>
            </a:r>
          </a:p>
          <a:p>
            <a:pPr marL="733425" indent="-285750" algn="just">
              <a:buFont typeface="Arial" panose="020B0604020202020204" pitchFamily="34" charset="0"/>
              <a:buChar char="•"/>
            </a:pPr>
            <a:r>
              <a:rPr lang="pl-PL" sz="1300" dirty="0"/>
              <a:t>W przypadku sektora przemysłowego w całym 2025 roku odnotowano nominalny spadek produkcji r/r o 0,5%, natomiast w samym IV kwartale, po spadkach przez 3 poprzednie kwartały, w porównaniu do IV kwartału 2024 roku odnotowano wzrost produkcji o 7,4%.</a:t>
            </a:r>
          </a:p>
          <a:p>
            <a:pPr marL="733425" indent="-285750" algn="just">
              <a:buFont typeface="Arial" panose="020B0604020202020204" pitchFamily="34" charset="0"/>
              <a:buChar char="•"/>
            </a:pPr>
            <a:r>
              <a:rPr lang="pl-PL" sz="1300" dirty="0"/>
              <a:t>W 2025 roku w porównaniu do roku ubiegłego spadek produkcji nastąpił w przypadku budowli wodnych oraz budynków przemysłowo-magazynowych, z kolei niewielki wzrost odnotowano w przypadku kompleksowych budowli na terenach przemysłowych.</a:t>
            </a:r>
          </a:p>
          <a:p>
            <a:pPr marL="733425" indent="-285750" algn="just">
              <a:lnSpc>
                <a:spcPct val="120000"/>
              </a:lnSpc>
              <a:buFont typeface="Arial" panose="020B0604020202020204" pitchFamily="34" charset="0"/>
              <a:buChar char="•"/>
            </a:pPr>
            <a:endParaRPr lang="pl-PL" sz="1600" dirty="0"/>
          </a:p>
        </p:txBody>
      </p:sp>
      <p:sp>
        <p:nvSpPr>
          <p:cNvPr id="4" name="Titulua 3"/>
          <p:cNvSpPr>
            <a:spLocks noGrp="1"/>
          </p:cNvSpPr>
          <p:nvPr>
            <p:ph type="title"/>
          </p:nvPr>
        </p:nvSpPr>
        <p:spPr/>
        <p:txBody>
          <a:bodyPr/>
          <a:lstStyle/>
          <a:p>
            <a:r>
              <a:rPr lang="pl-PL" dirty="0"/>
              <a:t>Rynek budowlany w Polsce w </a:t>
            </a:r>
            <a:r>
              <a:rPr lang="pl-PL" dirty="0" smtClean="0"/>
              <a:t>2025 roku</a:t>
            </a:r>
            <a:endParaRPr lang="es-ES" dirty="0"/>
          </a:p>
        </p:txBody>
      </p:sp>
      <p:sp>
        <p:nvSpPr>
          <p:cNvPr id="8" name="Symbol zastępczy tekstu 7"/>
          <p:cNvSpPr>
            <a:spLocks noGrp="1"/>
          </p:cNvSpPr>
          <p:nvPr>
            <p:ph type="body" sz="quarter" idx="21"/>
          </p:nvPr>
        </p:nvSpPr>
        <p:spPr/>
        <p:txBody>
          <a:bodyPr/>
          <a:lstStyle/>
          <a:p>
            <a:r>
              <a:rPr lang="pl-PL" b="0" dirty="0"/>
              <a:t>RYNEK BUDOWLANY </a:t>
            </a:r>
            <a:r>
              <a:rPr lang="pl-PL" b="0" dirty="0" smtClean="0"/>
              <a:t> W </a:t>
            </a:r>
            <a:r>
              <a:rPr lang="pl-PL" sz="1200" b="0" dirty="0">
                <a:solidFill>
                  <a:schemeClr val="tx1"/>
                </a:solidFill>
                <a:latin typeface="+mn-lt"/>
                <a:ea typeface="Open Sans" panose="020B0606030504020204" pitchFamily="34" charset="0"/>
                <a:cs typeface="Open Sans" panose="020B0606030504020204" pitchFamily="34" charset="0"/>
              </a:rPr>
              <a:t> </a:t>
            </a:r>
            <a:r>
              <a:rPr lang="pl-PL" b="0" dirty="0">
                <a:solidFill>
                  <a:schemeClr val="tx1"/>
                </a:solidFill>
                <a:ea typeface="Open Sans" panose="020B0606030504020204" pitchFamily="34" charset="0"/>
                <a:cs typeface="Open Sans" panose="020B0606030504020204" pitchFamily="34" charset="0"/>
              </a:rPr>
              <a:t>P</a:t>
            </a:r>
            <a:r>
              <a:rPr lang="pl-PL" b="0" dirty="0" smtClean="0"/>
              <a:t>OLSCE</a:t>
            </a:r>
            <a:endParaRPr lang="pl-PL" b="0" dirty="0"/>
          </a:p>
        </p:txBody>
      </p:sp>
      <p:sp>
        <p:nvSpPr>
          <p:cNvPr id="5" name="Testuaren leku-marka 4"/>
          <p:cNvSpPr>
            <a:spLocks noGrp="1"/>
          </p:cNvSpPr>
          <p:nvPr>
            <p:ph type="body" sz="quarter" idx="11"/>
          </p:nvPr>
        </p:nvSpPr>
        <p:spPr>
          <a:xfrm>
            <a:off x="0" y="687829"/>
            <a:ext cx="1343472" cy="2185158"/>
          </a:xfrm>
        </p:spPr>
        <p:txBody>
          <a:bodyPr/>
          <a:lstStyle/>
          <a:p>
            <a:r>
              <a:rPr lang="pl-PL" dirty="0" smtClean="0"/>
              <a:t>1</a:t>
            </a:r>
            <a:endParaRPr lang="es-ES" dirty="0"/>
          </a:p>
        </p:txBody>
      </p:sp>
    </p:spTree>
    <p:extLst>
      <p:ext uri="{BB962C8B-B14F-4D97-AF65-F5344CB8AC3E}">
        <p14:creationId xmlns:p14="http://schemas.microsoft.com/office/powerpoint/2010/main" val="19356265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ymbol zastępczy tekstu 11"/>
          <p:cNvSpPr>
            <a:spLocks noGrp="1"/>
          </p:cNvSpPr>
          <p:nvPr>
            <p:ph type="body" sz="quarter" idx="21"/>
          </p:nvPr>
        </p:nvSpPr>
        <p:spPr/>
        <p:txBody>
          <a:bodyPr/>
          <a:lstStyle/>
          <a:p>
            <a:r>
              <a:rPr lang="pl-PL" b="0" dirty="0" smtClean="0"/>
              <a:t>AGENDA</a:t>
            </a:r>
            <a:endParaRPr lang="pl-PL" b="0" dirty="0"/>
          </a:p>
        </p:txBody>
      </p:sp>
      <p:sp>
        <p:nvSpPr>
          <p:cNvPr id="3" name="Symbol zastępczy tekstu 2"/>
          <p:cNvSpPr>
            <a:spLocks noGrp="1"/>
          </p:cNvSpPr>
          <p:nvPr>
            <p:ph type="body" sz="quarter" idx="4294967295"/>
          </p:nvPr>
        </p:nvSpPr>
        <p:spPr>
          <a:xfrm>
            <a:off x="2425298" y="1040028"/>
            <a:ext cx="1225550" cy="982663"/>
          </a:xfrm>
          <a:prstGeom prst="rect">
            <a:avLst/>
          </a:prstGeom>
        </p:spPr>
        <p:txBody>
          <a:bodyPr/>
          <a:lstStyle/>
          <a:p>
            <a:pPr algn="r">
              <a:buNone/>
            </a:pPr>
            <a:r>
              <a:rPr lang="pl-PL" sz="6200" b="1" dirty="0">
                <a:ln w="19050">
                  <a:solidFill>
                    <a:srgbClr val="ED9B33"/>
                  </a:solidFill>
                </a:ln>
                <a:noFill/>
                <a:latin typeface="+mj-lt"/>
              </a:rPr>
              <a:t>1</a:t>
            </a:r>
          </a:p>
        </p:txBody>
      </p:sp>
      <p:sp>
        <p:nvSpPr>
          <p:cNvPr id="4" name="Symbol zastępczy tekstu 3"/>
          <p:cNvSpPr>
            <a:spLocks noGrp="1"/>
          </p:cNvSpPr>
          <p:nvPr>
            <p:ph type="body" sz="quarter" idx="4294967295"/>
          </p:nvPr>
        </p:nvSpPr>
        <p:spPr>
          <a:xfrm>
            <a:off x="3935760" y="1302652"/>
            <a:ext cx="6527800" cy="936625"/>
          </a:xfrm>
          <a:prstGeom prst="rect">
            <a:avLst/>
          </a:prstGeom>
        </p:spPr>
        <p:txBody>
          <a:bodyPr/>
          <a:lstStyle/>
          <a:p>
            <a:pPr marL="0" indent="0">
              <a:buNone/>
            </a:pPr>
            <a:r>
              <a:rPr lang="pl-PL" sz="2400" dirty="0" smtClean="0">
                <a:solidFill>
                  <a:schemeClr val="tx1">
                    <a:lumMod val="65000"/>
                    <a:lumOff val="35000"/>
                  </a:schemeClr>
                </a:solidFill>
                <a:latin typeface="+mj-lt"/>
                <a:cs typeface="Arial" panose="020B0604020202020204" pitchFamily="34" charset="0"/>
              </a:rPr>
              <a:t>DANE </a:t>
            </a:r>
            <a:r>
              <a:rPr lang="pl-PL" sz="2400" dirty="0">
                <a:solidFill>
                  <a:schemeClr val="tx1">
                    <a:lumMod val="65000"/>
                    <a:lumOff val="35000"/>
                  </a:schemeClr>
                </a:solidFill>
                <a:latin typeface="+mj-lt"/>
                <a:cs typeface="Arial" panose="020B0604020202020204" pitchFamily="34" charset="0"/>
              </a:rPr>
              <a:t>MAKROEKONOMICZNE ORAZ RYNEK BUDOWLANY W POLSCE</a:t>
            </a:r>
          </a:p>
          <a:p>
            <a:endParaRPr lang="pl-PL" b="1" dirty="0"/>
          </a:p>
        </p:txBody>
      </p:sp>
      <p:sp>
        <p:nvSpPr>
          <p:cNvPr id="5" name="Symbol zastępczy tekstu 4"/>
          <p:cNvSpPr>
            <a:spLocks noGrp="1"/>
          </p:cNvSpPr>
          <p:nvPr>
            <p:ph type="body" sz="quarter" idx="4294967295"/>
          </p:nvPr>
        </p:nvSpPr>
        <p:spPr>
          <a:xfrm>
            <a:off x="3935760" y="2459037"/>
            <a:ext cx="6527800" cy="935038"/>
          </a:xfrm>
          <a:prstGeom prst="rect">
            <a:avLst/>
          </a:prstGeom>
        </p:spPr>
        <p:txBody>
          <a:bodyPr/>
          <a:lstStyle/>
          <a:p>
            <a:pPr marL="0" indent="0">
              <a:spcBef>
                <a:spcPts val="0"/>
              </a:spcBef>
              <a:buNone/>
            </a:pPr>
            <a:r>
              <a:rPr lang="pl-PL" sz="2400" b="1" dirty="0">
                <a:solidFill>
                  <a:schemeClr val="tx1">
                    <a:lumMod val="65000"/>
                    <a:lumOff val="35000"/>
                  </a:schemeClr>
                </a:solidFill>
                <a:latin typeface="+mj-lt"/>
                <a:cs typeface="Arial" panose="020B0604020202020204" pitchFamily="34" charset="0"/>
              </a:rPr>
              <a:t>WYNIKI FINANSOWE NA DZIEŃ 31 GRUDNIA 2025 </a:t>
            </a:r>
            <a:r>
              <a:rPr lang="pl-PL" sz="2400" b="1" dirty="0" smtClean="0">
                <a:solidFill>
                  <a:schemeClr val="tx1">
                    <a:lumMod val="65000"/>
                    <a:lumOff val="35000"/>
                  </a:schemeClr>
                </a:solidFill>
                <a:latin typeface="+mj-lt"/>
                <a:cs typeface="Arial" panose="020B0604020202020204" pitchFamily="34" charset="0"/>
              </a:rPr>
              <a:t>ROKU</a:t>
            </a:r>
            <a:endParaRPr lang="pl-PL" sz="2400" b="1" dirty="0">
              <a:solidFill>
                <a:schemeClr val="tx1">
                  <a:lumMod val="65000"/>
                  <a:lumOff val="35000"/>
                </a:schemeClr>
              </a:solidFill>
              <a:latin typeface="+mj-lt"/>
              <a:cs typeface="Arial" panose="020B0604020202020204" pitchFamily="34" charset="0"/>
            </a:endParaRPr>
          </a:p>
        </p:txBody>
      </p:sp>
      <p:sp>
        <p:nvSpPr>
          <p:cNvPr id="6" name="Symbol zastępczy tekstu 5"/>
          <p:cNvSpPr>
            <a:spLocks noGrp="1"/>
          </p:cNvSpPr>
          <p:nvPr>
            <p:ph type="body" sz="quarter" idx="4294967295"/>
          </p:nvPr>
        </p:nvSpPr>
        <p:spPr>
          <a:xfrm>
            <a:off x="3934173" y="3546475"/>
            <a:ext cx="6529387" cy="936625"/>
          </a:xfrm>
          <a:prstGeom prst="rect">
            <a:avLst/>
          </a:prstGeom>
        </p:spPr>
        <p:txBody>
          <a:bodyPr/>
          <a:lstStyle/>
          <a:p>
            <a:pPr marL="0" indent="0">
              <a:spcBef>
                <a:spcPts val="0"/>
              </a:spcBef>
              <a:buNone/>
            </a:pPr>
            <a:r>
              <a:rPr lang="pl-PL" sz="2400" dirty="0">
                <a:solidFill>
                  <a:schemeClr val="tx1">
                    <a:lumMod val="65000"/>
                    <a:lumOff val="35000"/>
                  </a:schemeClr>
                </a:solidFill>
                <a:latin typeface="+mj-lt"/>
                <a:cs typeface="Arial" panose="020B0604020202020204" pitchFamily="34" charset="0"/>
              </a:rPr>
              <a:t>PORTFEL ZAMÓWIEŃ</a:t>
            </a:r>
          </a:p>
        </p:txBody>
      </p:sp>
      <p:sp>
        <p:nvSpPr>
          <p:cNvPr id="7" name="Symbol zastępczy tekstu 6"/>
          <p:cNvSpPr>
            <a:spLocks noGrp="1"/>
          </p:cNvSpPr>
          <p:nvPr>
            <p:ph type="body" sz="quarter" idx="4294967295"/>
          </p:nvPr>
        </p:nvSpPr>
        <p:spPr>
          <a:xfrm>
            <a:off x="2425298" y="2239277"/>
            <a:ext cx="1225550" cy="938212"/>
          </a:xfrm>
          <a:prstGeom prst="rect">
            <a:avLst/>
          </a:prstGeom>
        </p:spPr>
        <p:txBody>
          <a:bodyPr/>
          <a:lstStyle/>
          <a:p>
            <a:pPr algn="r">
              <a:buNone/>
            </a:pPr>
            <a:r>
              <a:rPr lang="pl-PL" sz="6200" b="1" dirty="0">
                <a:ln w="19050">
                  <a:solidFill>
                    <a:srgbClr val="ED9B33"/>
                  </a:solidFill>
                </a:ln>
                <a:noFill/>
                <a:latin typeface="+mj-lt"/>
              </a:rPr>
              <a:t>2</a:t>
            </a:r>
          </a:p>
        </p:txBody>
      </p:sp>
      <p:sp>
        <p:nvSpPr>
          <p:cNvPr id="8" name="Symbol zastępczy tekstu 7"/>
          <p:cNvSpPr>
            <a:spLocks noGrp="1"/>
          </p:cNvSpPr>
          <p:nvPr>
            <p:ph type="body" sz="quarter" idx="4294967295"/>
          </p:nvPr>
        </p:nvSpPr>
        <p:spPr>
          <a:xfrm>
            <a:off x="2425298" y="3394075"/>
            <a:ext cx="1225550" cy="1089025"/>
          </a:xfrm>
          <a:prstGeom prst="rect">
            <a:avLst/>
          </a:prstGeom>
        </p:spPr>
        <p:txBody>
          <a:bodyPr/>
          <a:lstStyle/>
          <a:p>
            <a:pPr algn="r">
              <a:buNone/>
            </a:pPr>
            <a:r>
              <a:rPr lang="pl-PL" sz="6200" b="1" dirty="0">
                <a:ln w="19050">
                  <a:solidFill>
                    <a:srgbClr val="ED9B33"/>
                  </a:solidFill>
                </a:ln>
                <a:noFill/>
                <a:latin typeface="+mj-lt"/>
              </a:rPr>
              <a:t>3</a:t>
            </a:r>
          </a:p>
        </p:txBody>
      </p:sp>
      <p:sp>
        <p:nvSpPr>
          <p:cNvPr id="9" name="Symbol zastępczy tekstu 5"/>
          <p:cNvSpPr txBox="1">
            <a:spLocks/>
          </p:cNvSpPr>
          <p:nvPr/>
        </p:nvSpPr>
        <p:spPr>
          <a:xfrm>
            <a:off x="3952223" y="4853212"/>
            <a:ext cx="6528461" cy="936026"/>
          </a:xfrm>
          <a:prstGeom prst="rect">
            <a:avLst/>
          </a:prstGeom>
        </p:spPr>
        <p:txBody>
          <a:bodyPr/>
          <a:lstStyle>
            <a:lvl1pPr marL="0" indent="0" algn="l" defTabSz="914400" rtl="0" eaLnBrk="1" latinLnBrk="0" hangingPunct="1">
              <a:spcBef>
                <a:spcPct val="20000"/>
              </a:spcBef>
              <a:buFont typeface="Arial" pitchFamily="34" charset="0"/>
              <a:buNone/>
              <a:defRPr sz="1200" b="0" kern="1200">
                <a:solidFill>
                  <a:schemeClr val="bg1">
                    <a:lumMod val="50000"/>
                  </a:schemeClr>
                </a:solidFill>
                <a:latin typeface="+mn-lt"/>
                <a:ea typeface="Open Sans" panose="020B0606030504020204" pitchFamily="34" charset="0"/>
                <a:cs typeface="Open Sans" panose="020B0606030504020204" pitchFamily="34" charset="0"/>
              </a:defRPr>
            </a:lvl1pPr>
            <a:lvl2pPr marL="0" indent="0" algn="l" defTabSz="914400" rtl="0" eaLnBrk="1" latinLnBrk="0" hangingPunct="1">
              <a:spcBef>
                <a:spcPct val="20000"/>
              </a:spcBef>
              <a:buFont typeface="Arial" pitchFamily="34" charset="0"/>
              <a:buNone/>
              <a:defRPr sz="1400" kern="1200" baseline="0">
                <a:solidFill>
                  <a:schemeClr val="tx1">
                    <a:lumMod val="50000"/>
                    <a:lumOff val="5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r>
              <a:rPr lang="pl-PL" sz="2400" dirty="0">
                <a:solidFill>
                  <a:schemeClr val="tx1">
                    <a:lumMod val="65000"/>
                    <a:lumOff val="35000"/>
                  </a:schemeClr>
                </a:solidFill>
                <a:latin typeface="+mj-lt"/>
                <a:cs typeface="Arial" panose="020B0604020202020204" pitchFamily="34" charset="0"/>
              </a:rPr>
              <a:t>RYNEK I PERSPEKTYWY</a:t>
            </a:r>
          </a:p>
        </p:txBody>
      </p:sp>
      <p:sp>
        <p:nvSpPr>
          <p:cNvPr id="10" name="Symbol zastępczy tekstu 7"/>
          <p:cNvSpPr txBox="1">
            <a:spLocks/>
          </p:cNvSpPr>
          <p:nvPr/>
        </p:nvSpPr>
        <p:spPr>
          <a:xfrm>
            <a:off x="2425698" y="4699686"/>
            <a:ext cx="1225150" cy="1089552"/>
          </a:xfrm>
          <a:prstGeom prst="rect">
            <a:avLst/>
          </a:prstGeom>
        </p:spPr>
        <p:txBody>
          <a:bodyPr/>
          <a:lstStyle>
            <a:lvl1pPr marL="342900" indent="-342900" algn="r" defTabSz="914400" rtl="0" eaLnBrk="1" latinLnBrk="0" hangingPunct="1">
              <a:spcBef>
                <a:spcPct val="20000"/>
              </a:spcBef>
              <a:buFont typeface="Arial" pitchFamily="34" charset="0"/>
              <a:buNone/>
              <a:defRPr sz="6200" b="1" kern="1200" baseline="0">
                <a:ln w="19050">
                  <a:solidFill>
                    <a:srgbClr val="ED9B33"/>
                  </a:solidFill>
                </a:ln>
                <a:noFill/>
                <a:latin typeface="+mj-lt"/>
                <a:ea typeface="+mn-ea"/>
                <a:cs typeface="+mn-cs"/>
              </a:defRPr>
            </a:lvl1pPr>
            <a:lvl2pPr marL="0" indent="0" algn="l" defTabSz="914400" rtl="0" eaLnBrk="1" latinLnBrk="0" hangingPunct="1">
              <a:spcBef>
                <a:spcPct val="20000"/>
              </a:spcBef>
              <a:buFont typeface="Arial" pitchFamily="34" charset="0"/>
              <a:buNone/>
              <a:defRPr sz="1400" kern="1200" baseline="0">
                <a:solidFill>
                  <a:schemeClr val="tx1">
                    <a:lumMod val="50000"/>
                    <a:lumOff val="5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pl-PL" dirty="0"/>
              <a:t>4</a:t>
            </a:r>
          </a:p>
        </p:txBody>
      </p:sp>
    </p:spTree>
    <p:extLst>
      <p:ext uri="{BB962C8B-B14F-4D97-AF65-F5344CB8AC3E}">
        <p14:creationId xmlns:p14="http://schemas.microsoft.com/office/powerpoint/2010/main" val="6838918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stuaren leku-marka 5"/>
          <p:cNvSpPr>
            <a:spLocks noGrp="1"/>
          </p:cNvSpPr>
          <p:nvPr>
            <p:ph type="body" sz="quarter" idx="19"/>
          </p:nvPr>
        </p:nvSpPr>
        <p:spPr/>
        <p:txBody>
          <a:bodyPr/>
          <a:lstStyle/>
          <a:p>
            <a:r>
              <a:rPr lang="pl-PL" sz="1400" b="1" dirty="0"/>
              <a:t>WYNIK FINANSOWY ZA 2025 ROK ORAZ 2024 ROK</a:t>
            </a:r>
          </a:p>
        </p:txBody>
      </p:sp>
      <p:sp>
        <p:nvSpPr>
          <p:cNvPr id="2" name="Tytuł 1"/>
          <p:cNvSpPr>
            <a:spLocks noGrp="1"/>
          </p:cNvSpPr>
          <p:nvPr>
            <p:ph type="title"/>
          </p:nvPr>
        </p:nvSpPr>
        <p:spPr/>
        <p:txBody>
          <a:bodyPr/>
          <a:lstStyle/>
          <a:p>
            <a:r>
              <a:rPr lang="pl-PL" spc="-30" dirty="0">
                <a:cs typeface="Arial" panose="020B0604020202020204" pitchFamily="34" charset="0"/>
              </a:rPr>
              <a:t>G</a:t>
            </a:r>
            <a:r>
              <a:rPr lang="pl-PL" spc="-20" dirty="0">
                <a:cs typeface="Arial" panose="020B0604020202020204" pitchFamily="34" charset="0"/>
              </a:rPr>
              <a:t>rup</a:t>
            </a:r>
            <a:r>
              <a:rPr lang="pl-PL" spc="-15" dirty="0">
                <a:cs typeface="Arial" panose="020B0604020202020204" pitchFamily="34" charset="0"/>
              </a:rPr>
              <a:t>a</a:t>
            </a:r>
            <a:r>
              <a:rPr lang="pl-PL" dirty="0">
                <a:cs typeface="Arial" panose="020B0604020202020204" pitchFamily="34" charset="0"/>
              </a:rPr>
              <a:t> </a:t>
            </a:r>
            <a:r>
              <a:rPr lang="pl-PL" spc="-20" dirty="0">
                <a:cs typeface="Arial" panose="020B0604020202020204" pitchFamily="34" charset="0"/>
              </a:rPr>
              <a:t>ULMA</a:t>
            </a:r>
            <a:r>
              <a:rPr lang="pl-PL" spc="15" dirty="0">
                <a:cs typeface="Arial" panose="020B0604020202020204" pitchFamily="34" charset="0"/>
              </a:rPr>
              <a:t> </a:t>
            </a:r>
            <a:r>
              <a:rPr lang="pl-PL" spc="-30" dirty="0" err="1">
                <a:cs typeface="Arial" panose="020B0604020202020204" pitchFamily="34" charset="0"/>
              </a:rPr>
              <a:t>C</a:t>
            </a:r>
            <a:r>
              <a:rPr lang="pl-PL" spc="-15" dirty="0" err="1">
                <a:cs typeface="Arial" panose="020B0604020202020204" pitchFamily="34" charset="0"/>
              </a:rPr>
              <a:t>onstr</a:t>
            </a:r>
            <a:r>
              <a:rPr lang="pl-PL" spc="-40" dirty="0" err="1">
                <a:cs typeface="Arial" panose="020B0604020202020204" pitchFamily="34" charset="0"/>
              </a:rPr>
              <a:t>u</a:t>
            </a:r>
            <a:r>
              <a:rPr lang="pl-PL" spc="-20" dirty="0" err="1">
                <a:cs typeface="Arial" panose="020B0604020202020204" pitchFamily="34" charset="0"/>
              </a:rPr>
              <a:t>c</a:t>
            </a:r>
            <a:r>
              <a:rPr lang="pl-PL" spc="-15" dirty="0" err="1">
                <a:cs typeface="Arial" panose="020B0604020202020204" pitchFamily="34" charset="0"/>
              </a:rPr>
              <a:t>cion</a:t>
            </a:r>
            <a:r>
              <a:rPr lang="pl-PL" spc="5" dirty="0">
                <a:cs typeface="Arial" panose="020B0604020202020204" pitchFamily="34" charset="0"/>
              </a:rPr>
              <a:t> </a:t>
            </a:r>
            <a:r>
              <a:rPr lang="pl-PL" spc="-15" dirty="0">
                <a:cs typeface="Arial" panose="020B0604020202020204" pitchFamily="34" charset="0"/>
              </a:rPr>
              <a:t>Pol</a:t>
            </a:r>
            <a:r>
              <a:rPr lang="pl-PL" spc="-10" dirty="0">
                <a:cs typeface="Arial" panose="020B0604020202020204" pitchFamily="34" charset="0"/>
              </a:rPr>
              <a:t>s</a:t>
            </a:r>
            <a:r>
              <a:rPr lang="pl-PL" spc="-15" dirty="0">
                <a:cs typeface="Arial" panose="020B0604020202020204" pitchFamily="34" charset="0"/>
              </a:rPr>
              <a:t>ka</a:t>
            </a:r>
            <a:r>
              <a:rPr lang="pl-PL" spc="-5" dirty="0">
                <a:cs typeface="Arial" panose="020B0604020202020204" pitchFamily="34" charset="0"/>
              </a:rPr>
              <a:t> </a:t>
            </a:r>
            <a:r>
              <a:rPr lang="pl-PL" spc="-20" dirty="0">
                <a:cs typeface="Arial" panose="020B0604020202020204" pitchFamily="34" charset="0"/>
              </a:rPr>
              <a:t>S.A. </a:t>
            </a:r>
            <a:endParaRPr lang="pl-PL" b="0" dirty="0">
              <a:cs typeface="Arial" panose="020B0604020202020204" pitchFamily="34" charset="0"/>
            </a:endParaRPr>
          </a:p>
        </p:txBody>
      </p:sp>
      <p:sp>
        <p:nvSpPr>
          <p:cNvPr id="7" name="Symbol zastępczy tekstu 6"/>
          <p:cNvSpPr>
            <a:spLocks noGrp="1"/>
          </p:cNvSpPr>
          <p:nvPr>
            <p:ph type="body" sz="quarter" idx="21"/>
          </p:nvPr>
        </p:nvSpPr>
        <p:spPr/>
        <p:txBody>
          <a:bodyPr/>
          <a:lstStyle/>
          <a:p>
            <a:r>
              <a:rPr lang="pl-PL" b="0" dirty="0"/>
              <a:t>WYNIKI FINANSOWE</a:t>
            </a:r>
          </a:p>
        </p:txBody>
      </p:sp>
      <p:sp>
        <p:nvSpPr>
          <p:cNvPr id="3" name="Symbol zastępczy tekstu 2"/>
          <p:cNvSpPr>
            <a:spLocks noGrp="1"/>
          </p:cNvSpPr>
          <p:nvPr>
            <p:ph type="body" sz="quarter" idx="11"/>
          </p:nvPr>
        </p:nvSpPr>
        <p:spPr>
          <a:xfrm>
            <a:off x="0" y="687829"/>
            <a:ext cx="1308364" cy="2185158"/>
          </a:xfrm>
        </p:spPr>
        <p:txBody>
          <a:bodyPr/>
          <a:lstStyle/>
          <a:p>
            <a:r>
              <a:rPr lang="pl-PL" dirty="0" smtClean="0"/>
              <a:t>2</a:t>
            </a:r>
            <a:endParaRPr lang="pl-PL" dirty="0"/>
          </a:p>
        </p:txBody>
      </p:sp>
      <p:pic>
        <p:nvPicPr>
          <p:cNvPr id="5" name="Obraz 4"/>
          <p:cNvPicPr>
            <a:picLocks noChangeAspect="1"/>
          </p:cNvPicPr>
          <p:nvPr/>
        </p:nvPicPr>
        <p:blipFill>
          <a:blip r:embed="rId2"/>
          <a:stretch>
            <a:fillRect/>
          </a:stretch>
        </p:blipFill>
        <p:spPr>
          <a:xfrm>
            <a:off x="2927648" y="1988840"/>
            <a:ext cx="8167644" cy="4138032"/>
          </a:xfrm>
          <a:prstGeom prst="rect">
            <a:avLst/>
          </a:prstGeom>
        </p:spPr>
      </p:pic>
      <p:sp>
        <p:nvSpPr>
          <p:cNvPr id="4" name="Symbol zastępczy numeru slajdu 3"/>
          <p:cNvSpPr>
            <a:spLocks noGrp="1"/>
          </p:cNvSpPr>
          <p:nvPr>
            <p:ph type="sldNum" sz="quarter" idx="4"/>
          </p:nvPr>
        </p:nvSpPr>
        <p:spPr/>
        <p:txBody>
          <a:bodyPr/>
          <a:lstStyle/>
          <a:p>
            <a:fld id="{7F4E4EF8-BF11-48BA-8607-445ED92DE416}" type="slidenum">
              <a:rPr lang="es-ES" smtClean="0"/>
              <a:pPr/>
              <a:t>12</a:t>
            </a:fld>
            <a:endParaRPr lang="es-ES"/>
          </a:p>
        </p:txBody>
      </p:sp>
    </p:spTree>
    <p:extLst>
      <p:ext uri="{BB962C8B-B14F-4D97-AF65-F5344CB8AC3E}">
        <p14:creationId xmlns:p14="http://schemas.microsoft.com/office/powerpoint/2010/main" val="5150270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1827213" y="768226"/>
            <a:ext cx="8572500" cy="769268"/>
          </a:xfrm>
          <a:prstGeom prst="rect">
            <a:avLst/>
          </a:prstGeom>
        </p:spPr>
        <p:txBody>
          <a:bodyPr>
            <a:noAutofit/>
          </a:bodyPr>
          <a:lstStyle>
            <a:lvl1pPr algn="l" defTabSz="914400" rtl="0" eaLnBrk="1" latinLnBrk="0" hangingPunct="1">
              <a:spcBef>
                <a:spcPct val="0"/>
              </a:spcBef>
              <a:buNone/>
              <a:defRPr sz="2800" kern="1200">
                <a:solidFill>
                  <a:schemeClr val="tx1">
                    <a:lumMod val="65000"/>
                    <a:lumOff val="35000"/>
                  </a:schemeClr>
                </a:solidFill>
                <a:latin typeface="+mj-lt"/>
                <a:ea typeface="+mj-ea"/>
                <a:cs typeface="+mj-cs"/>
              </a:defRPr>
            </a:lvl1pPr>
          </a:lstStyle>
          <a:p>
            <a:pPr marL="320040">
              <a:lnSpc>
                <a:spcPts val="2590"/>
              </a:lnSpc>
              <a:defRPr/>
            </a:pPr>
            <a:endParaRPr lang="es-ES" sz="2200" b="1" dirty="0">
              <a:solidFill>
                <a:srgbClr val="FF0000"/>
              </a:solidFill>
            </a:endParaRPr>
          </a:p>
        </p:txBody>
      </p:sp>
      <p:sp>
        <p:nvSpPr>
          <p:cNvPr id="8" name="Testuaren leku-marka 5"/>
          <p:cNvSpPr>
            <a:spLocks noGrp="1"/>
          </p:cNvSpPr>
          <p:nvPr>
            <p:ph type="body" sz="quarter" idx="19"/>
          </p:nvPr>
        </p:nvSpPr>
        <p:spPr/>
        <p:txBody>
          <a:bodyPr/>
          <a:lstStyle/>
          <a:p>
            <a:r>
              <a:rPr lang="pl-PL" sz="1400" b="1" dirty="0"/>
              <a:t>PRZEPŁYWY NETTO W 2025 ROKU ORAZ 2024 ROKU</a:t>
            </a:r>
          </a:p>
          <a:p>
            <a:pPr marL="0" indent="0">
              <a:buNone/>
            </a:pPr>
            <a:endParaRPr lang="pl-PL" sz="1400" b="1" dirty="0"/>
          </a:p>
        </p:txBody>
      </p:sp>
      <p:sp>
        <p:nvSpPr>
          <p:cNvPr id="4" name="Tytuł 3"/>
          <p:cNvSpPr>
            <a:spLocks noGrp="1"/>
          </p:cNvSpPr>
          <p:nvPr>
            <p:ph type="title"/>
          </p:nvPr>
        </p:nvSpPr>
        <p:spPr/>
        <p:txBody>
          <a:bodyPr/>
          <a:lstStyle/>
          <a:p>
            <a:r>
              <a:rPr lang="pl-PL" spc="-30" dirty="0"/>
              <a:t>G</a:t>
            </a:r>
            <a:r>
              <a:rPr lang="pl-PL" spc="-20" dirty="0"/>
              <a:t>rup</a:t>
            </a:r>
            <a:r>
              <a:rPr lang="pl-PL" spc="-15" dirty="0"/>
              <a:t>a</a:t>
            </a:r>
            <a:r>
              <a:rPr lang="pl-PL" dirty="0"/>
              <a:t> </a:t>
            </a:r>
            <a:r>
              <a:rPr lang="pl-PL" spc="-20" dirty="0"/>
              <a:t>ULMA</a:t>
            </a:r>
            <a:r>
              <a:rPr lang="pl-PL" spc="15" dirty="0"/>
              <a:t> </a:t>
            </a:r>
            <a:r>
              <a:rPr lang="pl-PL" spc="-30" dirty="0" err="1"/>
              <a:t>C</a:t>
            </a:r>
            <a:r>
              <a:rPr lang="pl-PL" spc="-15" dirty="0" err="1"/>
              <a:t>onstr</a:t>
            </a:r>
            <a:r>
              <a:rPr lang="pl-PL" spc="-40" dirty="0" err="1"/>
              <a:t>u</a:t>
            </a:r>
            <a:r>
              <a:rPr lang="pl-PL" spc="-20" dirty="0" err="1"/>
              <a:t>c</a:t>
            </a:r>
            <a:r>
              <a:rPr lang="pl-PL" spc="-15" dirty="0" err="1"/>
              <a:t>cion</a:t>
            </a:r>
            <a:r>
              <a:rPr lang="pl-PL" spc="5" dirty="0"/>
              <a:t> </a:t>
            </a:r>
            <a:r>
              <a:rPr lang="pl-PL" spc="-15" dirty="0"/>
              <a:t>Pol</a:t>
            </a:r>
            <a:r>
              <a:rPr lang="pl-PL" spc="-10" dirty="0"/>
              <a:t>s</a:t>
            </a:r>
            <a:r>
              <a:rPr lang="pl-PL" spc="-15" dirty="0"/>
              <a:t>ka</a:t>
            </a:r>
            <a:r>
              <a:rPr lang="pl-PL" spc="-5" dirty="0"/>
              <a:t> </a:t>
            </a:r>
            <a:r>
              <a:rPr lang="pl-PL" spc="-20" dirty="0"/>
              <a:t>S.A. </a:t>
            </a:r>
            <a:endParaRPr lang="pl-PL" dirty="0"/>
          </a:p>
        </p:txBody>
      </p:sp>
      <p:sp>
        <p:nvSpPr>
          <p:cNvPr id="9" name="Symbol zastępczy tekstu 8"/>
          <p:cNvSpPr>
            <a:spLocks noGrp="1"/>
          </p:cNvSpPr>
          <p:nvPr>
            <p:ph type="body" sz="quarter" idx="21"/>
          </p:nvPr>
        </p:nvSpPr>
        <p:spPr/>
        <p:txBody>
          <a:bodyPr/>
          <a:lstStyle/>
          <a:p>
            <a:r>
              <a:rPr lang="pl-PL" b="0" dirty="0"/>
              <a:t>WYNIKI FINANSOWE</a:t>
            </a:r>
          </a:p>
        </p:txBody>
      </p:sp>
      <p:sp>
        <p:nvSpPr>
          <p:cNvPr id="5" name="Symbol zastępczy tekstu 4"/>
          <p:cNvSpPr>
            <a:spLocks noGrp="1"/>
          </p:cNvSpPr>
          <p:nvPr>
            <p:ph type="body" sz="quarter" idx="11"/>
          </p:nvPr>
        </p:nvSpPr>
        <p:spPr>
          <a:xfrm>
            <a:off x="-35432" y="687829"/>
            <a:ext cx="1343795" cy="2185158"/>
          </a:xfrm>
        </p:spPr>
        <p:txBody>
          <a:bodyPr/>
          <a:lstStyle/>
          <a:p>
            <a:r>
              <a:rPr lang="pl-PL" dirty="0" smtClean="0"/>
              <a:t>2</a:t>
            </a:r>
            <a:endParaRPr lang="pl-PL" dirty="0"/>
          </a:p>
        </p:txBody>
      </p:sp>
      <p:pic>
        <p:nvPicPr>
          <p:cNvPr id="3" name="Obraz 2"/>
          <p:cNvPicPr>
            <a:picLocks noChangeAspect="1"/>
          </p:cNvPicPr>
          <p:nvPr/>
        </p:nvPicPr>
        <p:blipFill>
          <a:blip r:embed="rId2"/>
          <a:stretch>
            <a:fillRect/>
          </a:stretch>
        </p:blipFill>
        <p:spPr>
          <a:xfrm>
            <a:off x="2423592" y="2060848"/>
            <a:ext cx="8851476" cy="3456384"/>
          </a:xfrm>
          <a:prstGeom prst="rect">
            <a:avLst/>
          </a:prstGeom>
        </p:spPr>
      </p:pic>
      <p:sp>
        <p:nvSpPr>
          <p:cNvPr id="6" name="Symbol zastępczy numeru slajdu 5"/>
          <p:cNvSpPr>
            <a:spLocks noGrp="1"/>
          </p:cNvSpPr>
          <p:nvPr>
            <p:ph type="sldNum" sz="quarter" idx="4"/>
          </p:nvPr>
        </p:nvSpPr>
        <p:spPr/>
        <p:txBody>
          <a:bodyPr/>
          <a:lstStyle/>
          <a:p>
            <a:fld id="{7F4E4EF8-BF11-48BA-8607-445ED92DE416}" type="slidenum">
              <a:rPr lang="es-ES" smtClean="0"/>
              <a:pPr/>
              <a:t>13</a:t>
            </a:fld>
            <a:endParaRPr lang="es-ES"/>
          </a:p>
        </p:txBody>
      </p:sp>
    </p:spTree>
    <p:extLst>
      <p:ext uri="{BB962C8B-B14F-4D97-AF65-F5344CB8AC3E}">
        <p14:creationId xmlns:p14="http://schemas.microsoft.com/office/powerpoint/2010/main" val="9955430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stuaren leku-marka 5"/>
          <p:cNvSpPr>
            <a:spLocks noGrp="1"/>
          </p:cNvSpPr>
          <p:nvPr>
            <p:ph type="body" sz="quarter" idx="19"/>
          </p:nvPr>
        </p:nvSpPr>
        <p:spPr/>
        <p:txBody>
          <a:bodyPr/>
          <a:lstStyle/>
          <a:p>
            <a:r>
              <a:rPr lang="pl-PL" sz="1400" b="1" dirty="0"/>
              <a:t>WYNIK FINANSOWY WG KWARTAŁÓW 2025 ROKU</a:t>
            </a:r>
          </a:p>
          <a:p>
            <a:pPr marL="0" indent="0">
              <a:buNone/>
            </a:pPr>
            <a:endParaRPr lang="pl-PL" b="1" dirty="0" smtClean="0"/>
          </a:p>
        </p:txBody>
      </p:sp>
      <p:sp>
        <p:nvSpPr>
          <p:cNvPr id="3" name="Tytuł 2"/>
          <p:cNvSpPr>
            <a:spLocks noGrp="1"/>
          </p:cNvSpPr>
          <p:nvPr>
            <p:ph type="title"/>
          </p:nvPr>
        </p:nvSpPr>
        <p:spPr/>
        <p:txBody>
          <a:bodyPr/>
          <a:lstStyle/>
          <a:p>
            <a:r>
              <a:rPr lang="pl-PL" spc="-30" dirty="0"/>
              <a:t>G</a:t>
            </a:r>
            <a:r>
              <a:rPr lang="pl-PL" spc="-20" dirty="0"/>
              <a:t>rup</a:t>
            </a:r>
            <a:r>
              <a:rPr lang="pl-PL" spc="-15" dirty="0"/>
              <a:t>a</a:t>
            </a:r>
            <a:r>
              <a:rPr lang="pl-PL" dirty="0"/>
              <a:t> </a:t>
            </a:r>
            <a:r>
              <a:rPr lang="pl-PL" spc="-20" dirty="0"/>
              <a:t>ULMA</a:t>
            </a:r>
            <a:r>
              <a:rPr lang="pl-PL" spc="15" dirty="0"/>
              <a:t> </a:t>
            </a:r>
            <a:r>
              <a:rPr lang="pl-PL" spc="-30" dirty="0" err="1"/>
              <a:t>C</a:t>
            </a:r>
            <a:r>
              <a:rPr lang="pl-PL" spc="-15" dirty="0" err="1"/>
              <a:t>onstr</a:t>
            </a:r>
            <a:r>
              <a:rPr lang="pl-PL" spc="-40" dirty="0" err="1"/>
              <a:t>u</a:t>
            </a:r>
            <a:r>
              <a:rPr lang="pl-PL" spc="-20" dirty="0" err="1"/>
              <a:t>c</a:t>
            </a:r>
            <a:r>
              <a:rPr lang="pl-PL" spc="-15" dirty="0" err="1"/>
              <a:t>cion</a:t>
            </a:r>
            <a:r>
              <a:rPr lang="pl-PL" spc="5" dirty="0"/>
              <a:t> </a:t>
            </a:r>
            <a:r>
              <a:rPr lang="pl-PL" spc="-15" dirty="0"/>
              <a:t>Pol</a:t>
            </a:r>
            <a:r>
              <a:rPr lang="pl-PL" spc="-10" dirty="0"/>
              <a:t>s</a:t>
            </a:r>
            <a:r>
              <a:rPr lang="pl-PL" spc="-15" dirty="0"/>
              <a:t>ka</a:t>
            </a:r>
            <a:r>
              <a:rPr lang="pl-PL" spc="-5" dirty="0"/>
              <a:t> </a:t>
            </a:r>
            <a:r>
              <a:rPr lang="pl-PL" spc="-20" dirty="0"/>
              <a:t>S.A. </a:t>
            </a:r>
            <a:endParaRPr lang="pl-PL" dirty="0"/>
          </a:p>
        </p:txBody>
      </p:sp>
      <p:sp>
        <p:nvSpPr>
          <p:cNvPr id="8" name="Symbol zastępczy tekstu 7"/>
          <p:cNvSpPr>
            <a:spLocks noGrp="1"/>
          </p:cNvSpPr>
          <p:nvPr>
            <p:ph type="body" sz="quarter" idx="21"/>
          </p:nvPr>
        </p:nvSpPr>
        <p:spPr/>
        <p:txBody>
          <a:bodyPr/>
          <a:lstStyle/>
          <a:p>
            <a:r>
              <a:rPr lang="pl-PL" b="0" dirty="0"/>
              <a:t>WYNIKI FINANSOWE</a:t>
            </a:r>
          </a:p>
        </p:txBody>
      </p:sp>
      <p:sp>
        <p:nvSpPr>
          <p:cNvPr id="4" name="Symbol zastępczy tekstu 3"/>
          <p:cNvSpPr>
            <a:spLocks noGrp="1"/>
          </p:cNvSpPr>
          <p:nvPr>
            <p:ph type="body" sz="quarter" idx="11"/>
          </p:nvPr>
        </p:nvSpPr>
        <p:spPr>
          <a:xfrm>
            <a:off x="0" y="687829"/>
            <a:ext cx="1308364" cy="2185158"/>
          </a:xfrm>
        </p:spPr>
        <p:txBody>
          <a:bodyPr/>
          <a:lstStyle/>
          <a:p>
            <a:r>
              <a:rPr lang="pl-PL" dirty="0" smtClean="0"/>
              <a:t>2</a:t>
            </a:r>
            <a:endParaRPr lang="pl-PL" dirty="0"/>
          </a:p>
        </p:txBody>
      </p:sp>
      <p:sp>
        <p:nvSpPr>
          <p:cNvPr id="5" name="Symbol zastępczy numeru slajdu 4"/>
          <p:cNvSpPr>
            <a:spLocks noGrp="1"/>
          </p:cNvSpPr>
          <p:nvPr>
            <p:ph type="sldNum" sz="quarter" idx="4"/>
          </p:nvPr>
        </p:nvSpPr>
        <p:spPr/>
        <p:txBody>
          <a:bodyPr/>
          <a:lstStyle/>
          <a:p>
            <a:fld id="{7F4E4EF8-BF11-48BA-8607-445ED92DE416}" type="slidenum">
              <a:rPr lang="es-ES" smtClean="0"/>
              <a:pPr/>
              <a:t>14</a:t>
            </a:fld>
            <a:endParaRPr lang="es-ES"/>
          </a:p>
        </p:txBody>
      </p:sp>
      <p:graphicFrame>
        <p:nvGraphicFramePr>
          <p:cNvPr id="10" name="Wykres 9"/>
          <p:cNvGraphicFramePr>
            <a:graphicFrameLocks/>
          </p:cNvGraphicFramePr>
          <p:nvPr>
            <p:extLst>
              <p:ext uri="{D42A27DB-BD31-4B8C-83A1-F6EECF244321}">
                <p14:modId xmlns:p14="http://schemas.microsoft.com/office/powerpoint/2010/main" val="3580052899"/>
              </p:ext>
            </p:extLst>
          </p:nvPr>
        </p:nvGraphicFramePr>
        <p:xfrm>
          <a:off x="2234676" y="1871278"/>
          <a:ext cx="9425463" cy="49153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171663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stuaren leku-marka 5"/>
          <p:cNvSpPr>
            <a:spLocks noGrp="1"/>
          </p:cNvSpPr>
          <p:nvPr>
            <p:ph type="body" sz="quarter" idx="19"/>
          </p:nvPr>
        </p:nvSpPr>
        <p:spPr/>
        <p:txBody>
          <a:bodyPr/>
          <a:lstStyle/>
          <a:p>
            <a:r>
              <a:rPr lang="pl-PL" sz="1400" b="1" dirty="0"/>
              <a:t>WYNIK FINANSOWY ZA 2025 ROK ORAZ 2024 ROK</a:t>
            </a:r>
          </a:p>
        </p:txBody>
      </p:sp>
      <p:sp>
        <p:nvSpPr>
          <p:cNvPr id="4" name="Titulua 3"/>
          <p:cNvSpPr>
            <a:spLocks noGrp="1"/>
          </p:cNvSpPr>
          <p:nvPr>
            <p:ph type="title"/>
          </p:nvPr>
        </p:nvSpPr>
        <p:spPr/>
        <p:txBody>
          <a:bodyPr/>
          <a:lstStyle/>
          <a:p>
            <a:r>
              <a:rPr lang="pl-PL" spc="-20" dirty="0"/>
              <a:t>ULMA</a:t>
            </a:r>
            <a:r>
              <a:rPr lang="pl-PL" spc="15" dirty="0"/>
              <a:t> </a:t>
            </a:r>
            <a:r>
              <a:rPr lang="pl-PL" spc="-30" dirty="0" err="1"/>
              <a:t>C</a:t>
            </a:r>
            <a:r>
              <a:rPr lang="pl-PL" spc="-15" dirty="0" err="1"/>
              <a:t>onstr</a:t>
            </a:r>
            <a:r>
              <a:rPr lang="pl-PL" spc="-40" dirty="0" err="1"/>
              <a:t>u</a:t>
            </a:r>
            <a:r>
              <a:rPr lang="pl-PL" spc="-20" dirty="0" err="1"/>
              <a:t>c</a:t>
            </a:r>
            <a:r>
              <a:rPr lang="pl-PL" spc="-15" dirty="0" err="1"/>
              <a:t>cion</a:t>
            </a:r>
            <a:r>
              <a:rPr lang="pl-PL" spc="5" dirty="0"/>
              <a:t> </a:t>
            </a:r>
            <a:r>
              <a:rPr lang="pl-PL" spc="-15" dirty="0"/>
              <a:t>Pol</a:t>
            </a:r>
            <a:r>
              <a:rPr lang="pl-PL" spc="-10" dirty="0"/>
              <a:t>s</a:t>
            </a:r>
            <a:r>
              <a:rPr lang="pl-PL" spc="-15" dirty="0"/>
              <a:t>ka</a:t>
            </a:r>
            <a:r>
              <a:rPr lang="pl-PL" spc="-5" dirty="0"/>
              <a:t> </a:t>
            </a:r>
            <a:r>
              <a:rPr lang="pl-PL" spc="-20" dirty="0"/>
              <a:t>S.A. </a:t>
            </a:r>
            <a:endParaRPr lang="es-ES" dirty="0"/>
          </a:p>
        </p:txBody>
      </p:sp>
      <p:sp>
        <p:nvSpPr>
          <p:cNvPr id="9" name="Symbol zastępczy tekstu 9"/>
          <p:cNvSpPr>
            <a:spLocks noGrp="1"/>
          </p:cNvSpPr>
          <p:nvPr>
            <p:ph type="body" sz="quarter" idx="21"/>
          </p:nvPr>
        </p:nvSpPr>
        <p:spPr>
          <a:prstGeom prst="rect">
            <a:avLst/>
          </a:prstGeom>
        </p:spPr>
        <p:txBody>
          <a:bodyPr/>
          <a:lstStyle/>
          <a:p>
            <a:r>
              <a:rPr lang="pl-PL" b="0" dirty="0"/>
              <a:t>WYNIKI FINANSOWE</a:t>
            </a:r>
          </a:p>
        </p:txBody>
      </p:sp>
      <p:sp>
        <p:nvSpPr>
          <p:cNvPr id="5" name="Testuaren leku-marka 4"/>
          <p:cNvSpPr>
            <a:spLocks noGrp="1"/>
          </p:cNvSpPr>
          <p:nvPr>
            <p:ph type="body" sz="quarter" idx="11"/>
          </p:nvPr>
        </p:nvSpPr>
        <p:spPr>
          <a:xfrm>
            <a:off x="0" y="687829"/>
            <a:ext cx="1308364" cy="2185158"/>
          </a:xfrm>
        </p:spPr>
        <p:txBody>
          <a:bodyPr/>
          <a:lstStyle/>
          <a:p>
            <a:r>
              <a:rPr lang="pl-PL" dirty="0"/>
              <a:t>2</a:t>
            </a:r>
            <a:endParaRPr lang="es-ES" dirty="0"/>
          </a:p>
        </p:txBody>
      </p:sp>
      <p:graphicFrame>
        <p:nvGraphicFramePr>
          <p:cNvPr id="7" name="Wykres 6"/>
          <p:cNvGraphicFramePr>
            <a:graphicFrameLocks/>
          </p:cNvGraphicFramePr>
          <p:nvPr>
            <p:extLst/>
          </p:nvPr>
        </p:nvGraphicFramePr>
        <p:xfrm>
          <a:off x="6984369" y="2750514"/>
          <a:ext cx="3528392" cy="2550695"/>
        </p:xfrm>
        <a:graphic>
          <a:graphicData uri="http://schemas.openxmlformats.org/drawingml/2006/chart">
            <c:chart xmlns:c="http://schemas.openxmlformats.org/drawingml/2006/chart" xmlns:r="http://schemas.openxmlformats.org/officeDocument/2006/relationships" r:id="rId2"/>
          </a:graphicData>
        </a:graphic>
      </p:graphicFrame>
      <p:sp>
        <p:nvSpPr>
          <p:cNvPr id="2" name="Symbol zastępczy numeru slajdu 1"/>
          <p:cNvSpPr>
            <a:spLocks noGrp="1"/>
          </p:cNvSpPr>
          <p:nvPr>
            <p:ph type="sldNum" sz="quarter" idx="4"/>
          </p:nvPr>
        </p:nvSpPr>
        <p:spPr/>
        <p:txBody>
          <a:bodyPr/>
          <a:lstStyle/>
          <a:p>
            <a:fld id="{7F4E4EF8-BF11-48BA-8607-445ED92DE416}" type="slidenum">
              <a:rPr lang="es-ES" smtClean="0"/>
              <a:pPr/>
              <a:t>15</a:t>
            </a:fld>
            <a:endParaRPr lang="es-ES"/>
          </a:p>
        </p:txBody>
      </p:sp>
      <p:pic>
        <p:nvPicPr>
          <p:cNvPr id="10" name="Obraz 9"/>
          <p:cNvPicPr>
            <a:picLocks noChangeAspect="1"/>
          </p:cNvPicPr>
          <p:nvPr/>
        </p:nvPicPr>
        <p:blipFill>
          <a:blip r:embed="rId3"/>
          <a:stretch>
            <a:fillRect/>
          </a:stretch>
        </p:blipFill>
        <p:spPr>
          <a:xfrm>
            <a:off x="2927648" y="1853327"/>
            <a:ext cx="7824584" cy="4345068"/>
          </a:xfrm>
          <a:prstGeom prst="rect">
            <a:avLst/>
          </a:prstGeom>
        </p:spPr>
      </p:pic>
    </p:spTree>
    <p:extLst>
      <p:ext uri="{BB962C8B-B14F-4D97-AF65-F5344CB8AC3E}">
        <p14:creationId xmlns:p14="http://schemas.microsoft.com/office/powerpoint/2010/main" val="38518961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stuaren leku-marka 5"/>
          <p:cNvSpPr>
            <a:spLocks noGrp="1"/>
          </p:cNvSpPr>
          <p:nvPr>
            <p:ph type="body" sz="quarter" idx="19"/>
          </p:nvPr>
        </p:nvSpPr>
        <p:spPr/>
        <p:txBody>
          <a:bodyPr/>
          <a:lstStyle/>
          <a:p>
            <a:r>
              <a:rPr lang="pl-PL" sz="1400" b="1" dirty="0"/>
              <a:t>PRZEPŁYWY NETTO W 2025 ROKU ORAZ 2024 ROKU</a:t>
            </a:r>
          </a:p>
          <a:p>
            <a:pPr marL="0" indent="0">
              <a:buNone/>
            </a:pPr>
            <a:endParaRPr lang="pl-PL" sz="1400" b="1" dirty="0"/>
          </a:p>
        </p:txBody>
      </p:sp>
      <p:sp>
        <p:nvSpPr>
          <p:cNvPr id="4" name="Titulua 3"/>
          <p:cNvSpPr>
            <a:spLocks noGrp="1"/>
          </p:cNvSpPr>
          <p:nvPr>
            <p:ph type="title"/>
          </p:nvPr>
        </p:nvSpPr>
        <p:spPr/>
        <p:txBody>
          <a:bodyPr/>
          <a:lstStyle/>
          <a:p>
            <a:r>
              <a:rPr lang="pl-PL" spc="-20" dirty="0"/>
              <a:t>ULMA</a:t>
            </a:r>
            <a:r>
              <a:rPr lang="pl-PL" spc="15" dirty="0"/>
              <a:t> </a:t>
            </a:r>
            <a:r>
              <a:rPr lang="pl-PL" spc="-30" dirty="0" err="1"/>
              <a:t>C</a:t>
            </a:r>
            <a:r>
              <a:rPr lang="pl-PL" spc="-15" dirty="0" err="1"/>
              <a:t>onstr</a:t>
            </a:r>
            <a:r>
              <a:rPr lang="pl-PL" spc="-40" dirty="0" err="1"/>
              <a:t>u</a:t>
            </a:r>
            <a:r>
              <a:rPr lang="pl-PL" spc="-20" dirty="0" err="1"/>
              <a:t>c</a:t>
            </a:r>
            <a:r>
              <a:rPr lang="pl-PL" spc="-15" dirty="0" err="1"/>
              <a:t>cion</a:t>
            </a:r>
            <a:r>
              <a:rPr lang="pl-PL" spc="5" dirty="0"/>
              <a:t> </a:t>
            </a:r>
            <a:r>
              <a:rPr lang="pl-PL" spc="-15" dirty="0"/>
              <a:t>Pol</a:t>
            </a:r>
            <a:r>
              <a:rPr lang="pl-PL" spc="-10" dirty="0"/>
              <a:t>s</a:t>
            </a:r>
            <a:r>
              <a:rPr lang="pl-PL" spc="-15" dirty="0"/>
              <a:t>ka</a:t>
            </a:r>
            <a:r>
              <a:rPr lang="pl-PL" spc="-5" dirty="0"/>
              <a:t> </a:t>
            </a:r>
            <a:r>
              <a:rPr lang="pl-PL" spc="-20" dirty="0"/>
              <a:t>S.A. </a:t>
            </a:r>
            <a:endParaRPr lang="es-ES" dirty="0"/>
          </a:p>
        </p:txBody>
      </p:sp>
      <p:sp>
        <p:nvSpPr>
          <p:cNvPr id="9" name="Symbol zastępczy tekstu 9"/>
          <p:cNvSpPr>
            <a:spLocks noGrp="1"/>
          </p:cNvSpPr>
          <p:nvPr>
            <p:ph type="body" sz="quarter" idx="21"/>
          </p:nvPr>
        </p:nvSpPr>
        <p:spPr>
          <a:prstGeom prst="rect">
            <a:avLst/>
          </a:prstGeom>
        </p:spPr>
        <p:txBody>
          <a:bodyPr/>
          <a:lstStyle/>
          <a:p>
            <a:r>
              <a:rPr lang="pl-PL" b="0" dirty="0"/>
              <a:t>WYNIKI FINANSOWE</a:t>
            </a:r>
          </a:p>
        </p:txBody>
      </p:sp>
      <p:sp>
        <p:nvSpPr>
          <p:cNvPr id="5" name="Testuaren leku-marka 4"/>
          <p:cNvSpPr>
            <a:spLocks noGrp="1"/>
          </p:cNvSpPr>
          <p:nvPr>
            <p:ph type="body" sz="quarter" idx="11"/>
          </p:nvPr>
        </p:nvSpPr>
        <p:spPr>
          <a:xfrm>
            <a:off x="0" y="687829"/>
            <a:ext cx="1308364" cy="2185158"/>
          </a:xfrm>
        </p:spPr>
        <p:txBody>
          <a:bodyPr/>
          <a:lstStyle/>
          <a:p>
            <a:r>
              <a:rPr lang="pl-PL" dirty="0"/>
              <a:t>2</a:t>
            </a:r>
            <a:endParaRPr lang="es-ES" dirty="0"/>
          </a:p>
        </p:txBody>
      </p:sp>
      <p:graphicFrame>
        <p:nvGraphicFramePr>
          <p:cNvPr id="7" name="Wykres 6"/>
          <p:cNvGraphicFramePr>
            <a:graphicFrameLocks/>
          </p:cNvGraphicFramePr>
          <p:nvPr>
            <p:extLst/>
          </p:nvPr>
        </p:nvGraphicFramePr>
        <p:xfrm>
          <a:off x="6984369" y="2750514"/>
          <a:ext cx="3528392" cy="2550695"/>
        </p:xfrm>
        <a:graphic>
          <a:graphicData uri="http://schemas.openxmlformats.org/drawingml/2006/chart">
            <c:chart xmlns:c="http://schemas.openxmlformats.org/drawingml/2006/chart" xmlns:r="http://schemas.openxmlformats.org/officeDocument/2006/relationships" r:id="rId2"/>
          </a:graphicData>
        </a:graphic>
      </p:graphicFrame>
      <p:pic>
        <p:nvPicPr>
          <p:cNvPr id="2" name="Obraz 1"/>
          <p:cNvPicPr>
            <a:picLocks noChangeAspect="1"/>
          </p:cNvPicPr>
          <p:nvPr/>
        </p:nvPicPr>
        <p:blipFill>
          <a:blip r:embed="rId3"/>
          <a:stretch>
            <a:fillRect/>
          </a:stretch>
        </p:blipFill>
        <p:spPr>
          <a:xfrm>
            <a:off x="2639616" y="2276872"/>
            <a:ext cx="8530905" cy="3331205"/>
          </a:xfrm>
          <a:prstGeom prst="rect">
            <a:avLst/>
          </a:prstGeom>
        </p:spPr>
      </p:pic>
      <p:sp>
        <p:nvSpPr>
          <p:cNvPr id="3" name="Symbol zastępczy numeru slajdu 2"/>
          <p:cNvSpPr>
            <a:spLocks noGrp="1"/>
          </p:cNvSpPr>
          <p:nvPr>
            <p:ph type="sldNum" sz="quarter" idx="4"/>
          </p:nvPr>
        </p:nvSpPr>
        <p:spPr/>
        <p:txBody>
          <a:bodyPr/>
          <a:lstStyle/>
          <a:p>
            <a:fld id="{7F4E4EF8-BF11-48BA-8607-445ED92DE416}" type="slidenum">
              <a:rPr lang="es-ES" smtClean="0"/>
              <a:pPr/>
              <a:t>16</a:t>
            </a:fld>
            <a:endParaRPr lang="es-ES"/>
          </a:p>
        </p:txBody>
      </p:sp>
    </p:spTree>
    <p:extLst>
      <p:ext uri="{BB962C8B-B14F-4D97-AF65-F5344CB8AC3E}">
        <p14:creationId xmlns:p14="http://schemas.microsoft.com/office/powerpoint/2010/main" val="18461644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ymbol zastępczy tekstu 11"/>
          <p:cNvSpPr>
            <a:spLocks noGrp="1"/>
          </p:cNvSpPr>
          <p:nvPr>
            <p:ph type="body" sz="quarter" idx="21"/>
          </p:nvPr>
        </p:nvSpPr>
        <p:spPr/>
        <p:txBody>
          <a:bodyPr/>
          <a:lstStyle/>
          <a:p>
            <a:r>
              <a:rPr lang="pl-PL" b="0" dirty="0" smtClean="0"/>
              <a:t>AGENDA</a:t>
            </a:r>
            <a:endParaRPr lang="pl-PL" b="0" dirty="0"/>
          </a:p>
        </p:txBody>
      </p:sp>
      <p:sp>
        <p:nvSpPr>
          <p:cNvPr id="3" name="Symbol zastępczy tekstu 2"/>
          <p:cNvSpPr>
            <a:spLocks noGrp="1"/>
          </p:cNvSpPr>
          <p:nvPr>
            <p:ph type="body" sz="quarter" idx="4294967295"/>
          </p:nvPr>
        </p:nvSpPr>
        <p:spPr>
          <a:xfrm>
            <a:off x="2425298" y="1040028"/>
            <a:ext cx="1225550" cy="982663"/>
          </a:xfrm>
          <a:prstGeom prst="rect">
            <a:avLst/>
          </a:prstGeom>
        </p:spPr>
        <p:txBody>
          <a:bodyPr/>
          <a:lstStyle/>
          <a:p>
            <a:pPr algn="r">
              <a:buNone/>
            </a:pPr>
            <a:r>
              <a:rPr lang="pl-PL" sz="6200" b="1" dirty="0">
                <a:ln w="19050">
                  <a:solidFill>
                    <a:srgbClr val="ED9B33"/>
                  </a:solidFill>
                </a:ln>
                <a:noFill/>
                <a:latin typeface="+mj-lt"/>
              </a:rPr>
              <a:t>1</a:t>
            </a:r>
          </a:p>
        </p:txBody>
      </p:sp>
      <p:sp>
        <p:nvSpPr>
          <p:cNvPr id="4" name="Symbol zastępczy tekstu 3"/>
          <p:cNvSpPr>
            <a:spLocks noGrp="1"/>
          </p:cNvSpPr>
          <p:nvPr>
            <p:ph type="body" sz="quarter" idx="4294967295"/>
          </p:nvPr>
        </p:nvSpPr>
        <p:spPr>
          <a:xfrm>
            <a:off x="3935760" y="1302652"/>
            <a:ext cx="6527800" cy="936625"/>
          </a:xfrm>
          <a:prstGeom prst="rect">
            <a:avLst/>
          </a:prstGeom>
        </p:spPr>
        <p:txBody>
          <a:bodyPr/>
          <a:lstStyle/>
          <a:p>
            <a:pPr marL="0" indent="0">
              <a:buNone/>
            </a:pPr>
            <a:r>
              <a:rPr lang="pl-PL" sz="2400" dirty="0" smtClean="0">
                <a:solidFill>
                  <a:schemeClr val="tx1">
                    <a:lumMod val="65000"/>
                    <a:lumOff val="35000"/>
                  </a:schemeClr>
                </a:solidFill>
                <a:latin typeface="+mj-lt"/>
                <a:cs typeface="Arial" panose="020B0604020202020204" pitchFamily="34" charset="0"/>
              </a:rPr>
              <a:t>DANE </a:t>
            </a:r>
            <a:r>
              <a:rPr lang="pl-PL" sz="2400" dirty="0">
                <a:solidFill>
                  <a:schemeClr val="tx1">
                    <a:lumMod val="65000"/>
                    <a:lumOff val="35000"/>
                  </a:schemeClr>
                </a:solidFill>
                <a:latin typeface="+mj-lt"/>
                <a:cs typeface="Arial" panose="020B0604020202020204" pitchFamily="34" charset="0"/>
              </a:rPr>
              <a:t>MAKROEKONOMICZNE ORAZ RYNEK BUDOWLANY W POLSCE</a:t>
            </a:r>
          </a:p>
          <a:p>
            <a:endParaRPr lang="pl-PL" b="1" dirty="0"/>
          </a:p>
        </p:txBody>
      </p:sp>
      <p:sp>
        <p:nvSpPr>
          <p:cNvPr id="5" name="Symbol zastępczy tekstu 4"/>
          <p:cNvSpPr>
            <a:spLocks noGrp="1"/>
          </p:cNvSpPr>
          <p:nvPr>
            <p:ph type="body" sz="quarter" idx="4294967295"/>
          </p:nvPr>
        </p:nvSpPr>
        <p:spPr>
          <a:xfrm>
            <a:off x="3935760" y="2459037"/>
            <a:ext cx="6527800" cy="935038"/>
          </a:xfrm>
          <a:prstGeom prst="rect">
            <a:avLst/>
          </a:prstGeom>
        </p:spPr>
        <p:txBody>
          <a:bodyPr/>
          <a:lstStyle/>
          <a:p>
            <a:pPr marL="0" indent="0">
              <a:spcBef>
                <a:spcPts val="0"/>
              </a:spcBef>
              <a:buNone/>
            </a:pPr>
            <a:r>
              <a:rPr lang="pl-PL" sz="2400" dirty="0">
                <a:solidFill>
                  <a:schemeClr val="tx1">
                    <a:lumMod val="65000"/>
                    <a:lumOff val="35000"/>
                  </a:schemeClr>
                </a:solidFill>
                <a:latin typeface="+mj-lt"/>
                <a:cs typeface="Arial" panose="020B0604020202020204" pitchFamily="34" charset="0"/>
              </a:rPr>
              <a:t>WYNIKI FINANSOWE NA DZIEŃ 31 GRUDNIA 2025 </a:t>
            </a:r>
            <a:r>
              <a:rPr lang="pl-PL" sz="2400" dirty="0" smtClean="0">
                <a:solidFill>
                  <a:schemeClr val="tx1">
                    <a:lumMod val="65000"/>
                    <a:lumOff val="35000"/>
                  </a:schemeClr>
                </a:solidFill>
                <a:latin typeface="+mj-lt"/>
                <a:cs typeface="Arial" panose="020B0604020202020204" pitchFamily="34" charset="0"/>
              </a:rPr>
              <a:t>ROKU</a:t>
            </a:r>
            <a:endParaRPr lang="pl-PL" sz="2400" dirty="0">
              <a:solidFill>
                <a:schemeClr val="tx1">
                  <a:lumMod val="65000"/>
                  <a:lumOff val="35000"/>
                </a:schemeClr>
              </a:solidFill>
              <a:latin typeface="+mj-lt"/>
              <a:cs typeface="Arial" panose="020B0604020202020204" pitchFamily="34" charset="0"/>
            </a:endParaRPr>
          </a:p>
        </p:txBody>
      </p:sp>
      <p:sp>
        <p:nvSpPr>
          <p:cNvPr id="6" name="Symbol zastępczy tekstu 5"/>
          <p:cNvSpPr>
            <a:spLocks noGrp="1"/>
          </p:cNvSpPr>
          <p:nvPr>
            <p:ph type="body" sz="quarter" idx="4294967295"/>
          </p:nvPr>
        </p:nvSpPr>
        <p:spPr>
          <a:xfrm>
            <a:off x="3934173" y="3546475"/>
            <a:ext cx="6529387" cy="936625"/>
          </a:xfrm>
          <a:prstGeom prst="rect">
            <a:avLst/>
          </a:prstGeom>
        </p:spPr>
        <p:txBody>
          <a:bodyPr/>
          <a:lstStyle/>
          <a:p>
            <a:pPr marL="0" indent="0">
              <a:spcBef>
                <a:spcPts val="0"/>
              </a:spcBef>
              <a:buNone/>
            </a:pPr>
            <a:r>
              <a:rPr lang="pl-PL" sz="2400" b="1" dirty="0">
                <a:solidFill>
                  <a:schemeClr val="tx1">
                    <a:lumMod val="65000"/>
                    <a:lumOff val="35000"/>
                  </a:schemeClr>
                </a:solidFill>
                <a:latin typeface="+mj-lt"/>
                <a:cs typeface="Arial" panose="020B0604020202020204" pitchFamily="34" charset="0"/>
              </a:rPr>
              <a:t>PORTFEL ZAMÓWIEŃ</a:t>
            </a:r>
          </a:p>
        </p:txBody>
      </p:sp>
      <p:sp>
        <p:nvSpPr>
          <p:cNvPr id="7" name="Symbol zastępczy tekstu 6"/>
          <p:cNvSpPr>
            <a:spLocks noGrp="1"/>
          </p:cNvSpPr>
          <p:nvPr>
            <p:ph type="body" sz="quarter" idx="4294967295"/>
          </p:nvPr>
        </p:nvSpPr>
        <p:spPr>
          <a:xfrm>
            <a:off x="2425298" y="2239277"/>
            <a:ext cx="1225550" cy="938212"/>
          </a:xfrm>
          <a:prstGeom prst="rect">
            <a:avLst/>
          </a:prstGeom>
        </p:spPr>
        <p:txBody>
          <a:bodyPr/>
          <a:lstStyle/>
          <a:p>
            <a:pPr algn="r">
              <a:buNone/>
            </a:pPr>
            <a:r>
              <a:rPr lang="pl-PL" sz="6200" b="1" dirty="0">
                <a:ln w="19050">
                  <a:solidFill>
                    <a:srgbClr val="ED9B33"/>
                  </a:solidFill>
                </a:ln>
                <a:noFill/>
                <a:latin typeface="+mj-lt"/>
              </a:rPr>
              <a:t>2</a:t>
            </a:r>
          </a:p>
        </p:txBody>
      </p:sp>
      <p:sp>
        <p:nvSpPr>
          <p:cNvPr id="8" name="Symbol zastępczy tekstu 7"/>
          <p:cNvSpPr>
            <a:spLocks noGrp="1"/>
          </p:cNvSpPr>
          <p:nvPr>
            <p:ph type="body" sz="quarter" idx="4294967295"/>
          </p:nvPr>
        </p:nvSpPr>
        <p:spPr>
          <a:xfrm>
            <a:off x="2425298" y="3394075"/>
            <a:ext cx="1225550" cy="1089025"/>
          </a:xfrm>
          <a:prstGeom prst="rect">
            <a:avLst/>
          </a:prstGeom>
        </p:spPr>
        <p:txBody>
          <a:bodyPr/>
          <a:lstStyle/>
          <a:p>
            <a:pPr algn="r">
              <a:buNone/>
            </a:pPr>
            <a:r>
              <a:rPr lang="pl-PL" sz="6200" b="1" dirty="0">
                <a:ln w="19050">
                  <a:solidFill>
                    <a:srgbClr val="ED9B33"/>
                  </a:solidFill>
                </a:ln>
                <a:noFill/>
                <a:latin typeface="+mj-lt"/>
              </a:rPr>
              <a:t>3</a:t>
            </a:r>
          </a:p>
        </p:txBody>
      </p:sp>
      <p:sp>
        <p:nvSpPr>
          <p:cNvPr id="9" name="Symbol zastępczy tekstu 5"/>
          <p:cNvSpPr txBox="1">
            <a:spLocks/>
          </p:cNvSpPr>
          <p:nvPr/>
        </p:nvSpPr>
        <p:spPr>
          <a:xfrm>
            <a:off x="3952223" y="4853212"/>
            <a:ext cx="6528461" cy="936026"/>
          </a:xfrm>
          <a:prstGeom prst="rect">
            <a:avLst/>
          </a:prstGeom>
        </p:spPr>
        <p:txBody>
          <a:bodyPr/>
          <a:lstStyle>
            <a:lvl1pPr marL="0" indent="0" algn="l" defTabSz="914400" rtl="0" eaLnBrk="1" latinLnBrk="0" hangingPunct="1">
              <a:spcBef>
                <a:spcPct val="20000"/>
              </a:spcBef>
              <a:buFont typeface="Arial" pitchFamily="34" charset="0"/>
              <a:buNone/>
              <a:defRPr sz="1200" b="0" kern="1200">
                <a:solidFill>
                  <a:schemeClr val="bg1">
                    <a:lumMod val="50000"/>
                  </a:schemeClr>
                </a:solidFill>
                <a:latin typeface="+mn-lt"/>
                <a:ea typeface="Open Sans" panose="020B0606030504020204" pitchFamily="34" charset="0"/>
                <a:cs typeface="Open Sans" panose="020B0606030504020204" pitchFamily="34" charset="0"/>
              </a:defRPr>
            </a:lvl1pPr>
            <a:lvl2pPr marL="0" indent="0" algn="l" defTabSz="914400" rtl="0" eaLnBrk="1" latinLnBrk="0" hangingPunct="1">
              <a:spcBef>
                <a:spcPct val="20000"/>
              </a:spcBef>
              <a:buFont typeface="Arial" pitchFamily="34" charset="0"/>
              <a:buNone/>
              <a:defRPr sz="1400" kern="1200" baseline="0">
                <a:solidFill>
                  <a:schemeClr val="tx1">
                    <a:lumMod val="50000"/>
                    <a:lumOff val="5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r>
              <a:rPr lang="pl-PL" sz="2400" dirty="0">
                <a:solidFill>
                  <a:schemeClr val="tx1">
                    <a:lumMod val="65000"/>
                    <a:lumOff val="35000"/>
                  </a:schemeClr>
                </a:solidFill>
                <a:latin typeface="+mj-lt"/>
                <a:cs typeface="Arial" panose="020B0604020202020204" pitchFamily="34" charset="0"/>
              </a:rPr>
              <a:t>RYNEK I PERSPEKTYWY</a:t>
            </a:r>
          </a:p>
        </p:txBody>
      </p:sp>
      <p:sp>
        <p:nvSpPr>
          <p:cNvPr id="10" name="Symbol zastępczy tekstu 7"/>
          <p:cNvSpPr txBox="1">
            <a:spLocks/>
          </p:cNvSpPr>
          <p:nvPr/>
        </p:nvSpPr>
        <p:spPr>
          <a:xfrm>
            <a:off x="2425698" y="4699686"/>
            <a:ext cx="1225150" cy="1089552"/>
          </a:xfrm>
          <a:prstGeom prst="rect">
            <a:avLst/>
          </a:prstGeom>
        </p:spPr>
        <p:txBody>
          <a:bodyPr/>
          <a:lstStyle>
            <a:lvl1pPr marL="342900" indent="-342900" algn="r" defTabSz="914400" rtl="0" eaLnBrk="1" latinLnBrk="0" hangingPunct="1">
              <a:spcBef>
                <a:spcPct val="20000"/>
              </a:spcBef>
              <a:buFont typeface="Arial" pitchFamily="34" charset="0"/>
              <a:buNone/>
              <a:defRPr sz="6200" b="1" kern="1200" baseline="0">
                <a:ln w="19050">
                  <a:solidFill>
                    <a:srgbClr val="ED9B33"/>
                  </a:solidFill>
                </a:ln>
                <a:noFill/>
                <a:latin typeface="+mj-lt"/>
                <a:ea typeface="+mn-ea"/>
                <a:cs typeface="+mn-cs"/>
              </a:defRPr>
            </a:lvl1pPr>
            <a:lvl2pPr marL="0" indent="0" algn="l" defTabSz="914400" rtl="0" eaLnBrk="1" latinLnBrk="0" hangingPunct="1">
              <a:spcBef>
                <a:spcPct val="20000"/>
              </a:spcBef>
              <a:buFont typeface="Arial" pitchFamily="34" charset="0"/>
              <a:buNone/>
              <a:defRPr sz="1400" kern="1200" baseline="0">
                <a:solidFill>
                  <a:schemeClr val="tx1">
                    <a:lumMod val="50000"/>
                    <a:lumOff val="5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pl-PL" dirty="0"/>
              <a:t>4</a:t>
            </a:r>
          </a:p>
        </p:txBody>
      </p:sp>
    </p:spTree>
    <p:extLst>
      <p:ext uri="{BB962C8B-B14F-4D97-AF65-F5344CB8AC3E}">
        <p14:creationId xmlns:p14="http://schemas.microsoft.com/office/powerpoint/2010/main" val="29809019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ulua 3"/>
          <p:cNvSpPr>
            <a:spLocks noGrp="1"/>
          </p:cNvSpPr>
          <p:nvPr>
            <p:ph type="title"/>
          </p:nvPr>
        </p:nvSpPr>
        <p:spPr/>
        <p:txBody>
          <a:bodyPr/>
          <a:lstStyle/>
          <a:p>
            <a:r>
              <a:rPr lang="pl-PL" dirty="0"/>
              <a:t>Najważniejsze projekty </a:t>
            </a:r>
            <a:r>
              <a:rPr lang="pl-PL" dirty="0" smtClean="0"/>
              <a:t>realizowane w 2025 roku</a:t>
            </a:r>
            <a:endParaRPr lang="es-ES" dirty="0"/>
          </a:p>
        </p:txBody>
      </p:sp>
      <p:sp>
        <p:nvSpPr>
          <p:cNvPr id="3" name="Symbol zastępczy tekstu 2"/>
          <p:cNvSpPr>
            <a:spLocks noGrp="1"/>
          </p:cNvSpPr>
          <p:nvPr>
            <p:ph type="body" sz="quarter" idx="21"/>
          </p:nvPr>
        </p:nvSpPr>
        <p:spPr/>
        <p:txBody>
          <a:bodyPr/>
          <a:lstStyle/>
          <a:p>
            <a:r>
              <a:rPr lang="pl-PL" b="0" dirty="0"/>
              <a:t>PORTFEL </a:t>
            </a:r>
            <a:r>
              <a:rPr lang="pl-PL" b="0" dirty="0" smtClean="0"/>
              <a:t>ZAMÓWIEŃ</a:t>
            </a:r>
            <a:endParaRPr lang="pl-PL" b="0" dirty="0"/>
          </a:p>
        </p:txBody>
      </p:sp>
      <p:sp>
        <p:nvSpPr>
          <p:cNvPr id="5" name="Testuaren leku-marka 4"/>
          <p:cNvSpPr>
            <a:spLocks noGrp="1"/>
          </p:cNvSpPr>
          <p:nvPr>
            <p:ph type="body" sz="quarter" idx="11"/>
          </p:nvPr>
        </p:nvSpPr>
        <p:spPr>
          <a:xfrm>
            <a:off x="0" y="687829"/>
            <a:ext cx="1343472" cy="2185158"/>
          </a:xfrm>
        </p:spPr>
        <p:txBody>
          <a:bodyPr/>
          <a:lstStyle/>
          <a:p>
            <a:r>
              <a:rPr lang="pl-PL" dirty="0"/>
              <a:t>3</a:t>
            </a:r>
            <a:endParaRPr lang="es-ES" dirty="0"/>
          </a:p>
        </p:txBody>
      </p:sp>
      <p:sp>
        <p:nvSpPr>
          <p:cNvPr id="8" name="Prostokąt 7"/>
          <p:cNvSpPr/>
          <p:nvPr/>
        </p:nvSpPr>
        <p:spPr>
          <a:xfrm>
            <a:off x="2083816" y="1408759"/>
            <a:ext cx="6825562" cy="1194173"/>
          </a:xfrm>
          <a:prstGeom prst="rect">
            <a:avLst/>
          </a:prstGeom>
        </p:spPr>
        <p:txBody>
          <a:bodyPr wrap="square">
            <a:spAutoFit/>
          </a:bodyPr>
          <a:lstStyle/>
          <a:p>
            <a:pPr marL="85725" indent="-85725">
              <a:spcBef>
                <a:spcPct val="20000"/>
              </a:spcBef>
              <a:spcAft>
                <a:spcPts val="600"/>
              </a:spcAft>
              <a:buClr>
                <a:srgbClr val="ED9B33"/>
              </a:buClr>
              <a:buFont typeface="Open Sans" panose="020B0606030504020204" pitchFamily="34" charset="0"/>
              <a:buChar char="I"/>
            </a:pPr>
            <a:r>
              <a:rPr lang="pl-PL" sz="1400" b="1" dirty="0">
                <a:solidFill>
                  <a:schemeClr val="tx1">
                    <a:lumMod val="75000"/>
                    <a:lumOff val="25000"/>
                  </a:schemeClr>
                </a:solidFill>
              </a:rPr>
              <a:t>OBIEKT ES-201, S7, Widoma-Kraków</a:t>
            </a:r>
          </a:p>
          <a:p>
            <a:pPr marL="85725" indent="-85725">
              <a:spcBef>
                <a:spcPct val="20000"/>
              </a:spcBef>
              <a:spcAft>
                <a:spcPts val="600"/>
              </a:spcAft>
              <a:buClr>
                <a:srgbClr val="ED9B33"/>
              </a:buClr>
              <a:buFont typeface="Open Sans" panose="020B0606030504020204" pitchFamily="34" charset="0"/>
              <a:buChar char="I"/>
            </a:pPr>
            <a:r>
              <a:rPr lang="pl-PL" altLang="pl-PL" sz="1400" i="1" dirty="0">
                <a:solidFill>
                  <a:srgbClr val="000000"/>
                </a:solidFill>
              </a:rPr>
              <a:t>Inwestor: </a:t>
            </a:r>
            <a:r>
              <a:rPr lang="pl-PL" altLang="pl-PL" sz="1400" b="1" i="1" dirty="0">
                <a:solidFill>
                  <a:schemeClr val="tx1">
                    <a:lumMod val="75000"/>
                    <a:lumOff val="25000"/>
                  </a:schemeClr>
                </a:solidFill>
              </a:rPr>
              <a:t>Generalna Dyrekcja Dróg Krajowych i Autostrad – Oddział w Krakowie</a:t>
            </a:r>
          </a:p>
          <a:p>
            <a:pPr marL="85725" indent="-85725">
              <a:spcBef>
                <a:spcPct val="20000"/>
              </a:spcBef>
              <a:spcAft>
                <a:spcPts val="600"/>
              </a:spcAft>
              <a:buClr>
                <a:srgbClr val="ED9B33"/>
              </a:buClr>
              <a:buFont typeface="Open Sans" panose="020B0606030504020204" pitchFamily="34" charset="0"/>
              <a:buChar char="I"/>
            </a:pPr>
            <a:r>
              <a:rPr lang="pl-PL" altLang="pl-PL" sz="1400" i="1" dirty="0">
                <a:solidFill>
                  <a:srgbClr val="000000"/>
                </a:solidFill>
              </a:rPr>
              <a:t>Generalny Wykonawca: Konsorcjum </a:t>
            </a:r>
            <a:r>
              <a:rPr lang="pl-PL" altLang="pl-PL" sz="1400" b="1" i="1" dirty="0" err="1">
                <a:solidFill>
                  <a:schemeClr val="tx1">
                    <a:lumMod val="75000"/>
                    <a:lumOff val="25000"/>
                  </a:schemeClr>
                </a:solidFill>
              </a:rPr>
              <a:t>Gülermak</a:t>
            </a:r>
            <a:r>
              <a:rPr lang="pl-PL" altLang="pl-PL" sz="1400" b="1" i="1" dirty="0">
                <a:solidFill>
                  <a:schemeClr val="tx1">
                    <a:lumMod val="75000"/>
                    <a:lumOff val="25000"/>
                  </a:schemeClr>
                </a:solidFill>
              </a:rPr>
              <a:t> S.A. </a:t>
            </a:r>
            <a:r>
              <a:rPr lang="pl-PL" altLang="pl-PL" sz="1400" b="1" i="1" dirty="0" err="1">
                <a:solidFill>
                  <a:schemeClr val="tx1">
                    <a:lumMod val="75000"/>
                    <a:lumOff val="25000"/>
                  </a:schemeClr>
                </a:solidFill>
              </a:rPr>
              <a:t>Gülermak</a:t>
            </a:r>
            <a:r>
              <a:rPr lang="pl-PL" altLang="pl-PL" sz="1400" b="1" i="1" dirty="0">
                <a:solidFill>
                  <a:schemeClr val="tx1">
                    <a:lumMod val="75000"/>
                    <a:lumOff val="25000"/>
                  </a:schemeClr>
                </a:solidFill>
              </a:rPr>
              <a:t> </a:t>
            </a:r>
            <a:r>
              <a:rPr lang="pl-PL" altLang="pl-PL" sz="1400" b="1" i="1" dirty="0" err="1">
                <a:solidFill>
                  <a:schemeClr val="tx1">
                    <a:lumMod val="75000"/>
                    <a:lumOff val="25000"/>
                  </a:schemeClr>
                </a:solidFill>
              </a:rPr>
              <a:t>Ağır</a:t>
            </a:r>
            <a:r>
              <a:rPr lang="pl-PL" altLang="pl-PL" sz="1400" b="1" i="1" dirty="0">
                <a:solidFill>
                  <a:schemeClr val="tx1">
                    <a:lumMod val="75000"/>
                    <a:lumOff val="25000"/>
                  </a:schemeClr>
                </a:solidFill>
              </a:rPr>
              <a:t> </a:t>
            </a:r>
            <a:r>
              <a:rPr lang="pl-PL" altLang="pl-PL" sz="1400" b="1" i="1" dirty="0" err="1">
                <a:solidFill>
                  <a:schemeClr val="tx1">
                    <a:lumMod val="75000"/>
                    <a:lumOff val="25000"/>
                  </a:schemeClr>
                </a:solidFill>
              </a:rPr>
              <a:t>Sanayi</a:t>
            </a:r>
            <a:r>
              <a:rPr lang="pl-PL" altLang="pl-PL" sz="1400" b="1" i="1" dirty="0">
                <a:solidFill>
                  <a:schemeClr val="tx1">
                    <a:lumMod val="75000"/>
                    <a:lumOff val="25000"/>
                  </a:schemeClr>
                </a:solidFill>
              </a:rPr>
              <a:t> </a:t>
            </a:r>
            <a:r>
              <a:rPr lang="pl-PL" altLang="pl-PL" sz="1400" b="1" i="1" dirty="0" err="1">
                <a:solidFill>
                  <a:schemeClr val="tx1">
                    <a:lumMod val="75000"/>
                    <a:lumOff val="25000"/>
                  </a:schemeClr>
                </a:solidFill>
              </a:rPr>
              <a:t>İnşaat</a:t>
            </a:r>
            <a:r>
              <a:rPr lang="pl-PL" altLang="pl-PL" sz="1400" b="1" i="1" dirty="0">
                <a:solidFill>
                  <a:schemeClr val="tx1">
                    <a:lumMod val="75000"/>
                    <a:lumOff val="25000"/>
                  </a:schemeClr>
                </a:solidFill>
              </a:rPr>
              <a:t> </a:t>
            </a:r>
            <a:r>
              <a:rPr lang="pl-PL" altLang="pl-PL" sz="1400" b="1" i="1" dirty="0" err="1">
                <a:solidFill>
                  <a:schemeClr val="tx1">
                    <a:lumMod val="75000"/>
                    <a:lumOff val="25000"/>
                  </a:schemeClr>
                </a:solidFill>
              </a:rPr>
              <a:t>ve</a:t>
            </a:r>
            <a:r>
              <a:rPr lang="pl-PL" altLang="pl-PL" sz="1400" b="1" i="1" dirty="0">
                <a:solidFill>
                  <a:schemeClr val="tx1">
                    <a:lumMod val="75000"/>
                    <a:lumOff val="25000"/>
                  </a:schemeClr>
                </a:solidFill>
              </a:rPr>
              <a:t> </a:t>
            </a:r>
            <a:r>
              <a:rPr lang="pl-PL" altLang="pl-PL" sz="1400" b="1" i="1" dirty="0" err="1">
                <a:solidFill>
                  <a:schemeClr val="tx1">
                    <a:lumMod val="75000"/>
                    <a:lumOff val="25000"/>
                  </a:schemeClr>
                </a:solidFill>
              </a:rPr>
              <a:t>Taahhüt</a:t>
            </a:r>
            <a:r>
              <a:rPr lang="pl-PL" altLang="pl-PL" sz="1400" b="1" i="1" dirty="0">
                <a:solidFill>
                  <a:schemeClr val="tx1">
                    <a:lumMod val="75000"/>
                    <a:lumOff val="25000"/>
                  </a:schemeClr>
                </a:solidFill>
              </a:rPr>
              <a:t> A.Ş, Mosty – Łódź S.A.</a:t>
            </a:r>
            <a:r>
              <a:rPr lang="pl-PL" altLang="pl-PL" sz="1400" i="1" dirty="0">
                <a:solidFill>
                  <a:srgbClr val="000000"/>
                </a:solidFill>
              </a:rPr>
              <a:t>, podwykonawca: </a:t>
            </a:r>
            <a:r>
              <a:rPr lang="pl-PL" altLang="pl-PL" sz="1400" b="1" i="1" dirty="0">
                <a:solidFill>
                  <a:schemeClr val="tx1">
                    <a:lumMod val="75000"/>
                    <a:lumOff val="25000"/>
                  </a:schemeClr>
                </a:solidFill>
              </a:rPr>
              <a:t>DD MOSTY Sp. z o.o.</a:t>
            </a:r>
          </a:p>
        </p:txBody>
      </p:sp>
      <p:sp>
        <p:nvSpPr>
          <p:cNvPr id="2" name="Symbol zastępczy numeru slajdu 1"/>
          <p:cNvSpPr>
            <a:spLocks noGrp="1"/>
          </p:cNvSpPr>
          <p:nvPr>
            <p:ph type="sldNum" sz="quarter" idx="4"/>
          </p:nvPr>
        </p:nvSpPr>
        <p:spPr/>
        <p:txBody>
          <a:bodyPr/>
          <a:lstStyle/>
          <a:p>
            <a:fld id="{7F4E4EF8-BF11-48BA-8607-445ED92DE416}" type="slidenum">
              <a:rPr lang="es-ES" smtClean="0"/>
              <a:pPr/>
              <a:t>18</a:t>
            </a:fld>
            <a:endParaRPr lang="es-ES"/>
          </a:p>
        </p:txBody>
      </p:sp>
      <p:pic>
        <p:nvPicPr>
          <p:cNvPr id="6" name="Obraz 5"/>
          <p:cNvPicPr>
            <a:picLocks noChangeAspect="1"/>
          </p:cNvPicPr>
          <p:nvPr/>
        </p:nvPicPr>
        <p:blipFill rotWithShape="1">
          <a:blip r:embed="rId2" cstate="print">
            <a:extLst>
              <a:ext uri="{28A0092B-C50C-407E-A947-70E740481C1C}">
                <a14:useLocalDpi xmlns:a14="http://schemas.microsoft.com/office/drawing/2010/main" val="0"/>
              </a:ext>
            </a:extLst>
          </a:blip>
          <a:srcRect t="1707" b="31635"/>
          <a:stretch/>
        </p:blipFill>
        <p:spPr>
          <a:xfrm>
            <a:off x="2639616" y="2759428"/>
            <a:ext cx="8146335" cy="3621900"/>
          </a:xfrm>
          <a:prstGeom prst="rect">
            <a:avLst/>
          </a:prstGeom>
        </p:spPr>
      </p:pic>
    </p:spTree>
    <p:extLst>
      <p:ext uri="{BB962C8B-B14F-4D97-AF65-F5344CB8AC3E}">
        <p14:creationId xmlns:p14="http://schemas.microsoft.com/office/powerpoint/2010/main" val="11673983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ulua 3"/>
          <p:cNvSpPr>
            <a:spLocks noGrp="1"/>
          </p:cNvSpPr>
          <p:nvPr>
            <p:ph type="title"/>
          </p:nvPr>
        </p:nvSpPr>
        <p:spPr/>
        <p:txBody>
          <a:bodyPr/>
          <a:lstStyle/>
          <a:p>
            <a:r>
              <a:rPr lang="pl-PL" dirty="0"/>
              <a:t>Najważniejsze projekty </a:t>
            </a:r>
            <a:r>
              <a:rPr lang="pl-PL" dirty="0" smtClean="0"/>
              <a:t>realizowane w 2025 roku</a:t>
            </a:r>
            <a:endParaRPr lang="es-ES" dirty="0"/>
          </a:p>
        </p:txBody>
      </p:sp>
      <p:sp>
        <p:nvSpPr>
          <p:cNvPr id="3" name="Symbol zastępczy tekstu 2"/>
          <p:cNvSpPr>
            <a:spLocks noGrp="1"/>
          </p:cNvSpPr>
          <p:nvPr>
            <p:ph type="body" sz="quarter" idx="21"/>
          </p:nvPr>
        </p:nvSpPr>
        <p:spPr/>
        <p:txBody>
          <a:bodyPr/>
          <a:lstStyle/>
          <a:p>
            <a:r>
              <a:rPr lang="pl-PL" b="0" dirty="0"/>
              <a:t>PORTFEL </a:t>
            </a:r>
            <a:r>
              <a:rPr lang="pl-PL" b="0" dirty="0" smtClean="0"/>
              <a:t>ZAMÓWIEŃ</a:t>
            </a:r>
            <a:endParaRPr lang="pl-PL" b="0" dirty="0"/>
          </a:p>
        </p:txBody>
      </p:sp>
      <p:sp>
        <p:nvSpPr>
          <p:cNvPr id="5" name="Testuaren leku-marka 4"/>
          <p:cNvSpPr>
            <a:spLocks noGrp="1"/>
          </p:cNvSpPr>
          <p:nvPr>
            <p:ph type="body" sz="quarter" idx="11"/>
          </p:nvPr>
        </p:nvSpPr>
        <p:spPr>
          <a:xfrm>
            <a:off x="-1" y="663558"/>
            <a:ext cx="1318643" cy="2185158"/>
          </a:xfrm>
        </p:spPr>
        <p:txBody>
          <a:bodyPr/>
          <a:lstStyle/>
          <a:p>
            <a:r>
              <a:rPr lang="pl-PL" dirty="0"/>
              <a:t>3</a:t>
            </a:r>
            <a:endParaRPr lang="es-ES" dirty="0"/>
          </a:p>
        </p:txBody>
      </p:sp>
      <p:sp>
        <p:nvSpPr>
          <p:cNvPr id="8" name="Prostokąt 7"/>
          <p:cNvSpPr/>
          <p:nvPr/>
        </p:nvSpPr>
        <p:spPr>
          <a:xfrm>
            <a:off x="1991544" y="1324941"/>
            <a:ext cx="6825562" cy="1194173"/>
          </a:xfrm>
          <a:prstGeom prst="rect">
            <a:avLst/>
          </a:prstGeom>
        </p:spPr>
        <p:txBody>
          <a:bodyPr wrap="square">
            <a:spAutoFit/>
          </a:bodyPr>
          <a:lstStyle/>
          <a:p>
            <a:pPr marL="85725" indent="-85725">
              <a:spcBef>
                <a:spcPct val="20000"/>
              </a:spcBef>
              <a:spcAft>
                <a:spcPts val="600"/>
              </a:spcAft>
              <a:buClr>
                <a:srgbClr val="ED9B33"/>
              </a:buClr>
              <a:buFont typeface="Open Sans" panose="020B0606030504020204" pitchFamily="34" charset="0"/>
              <a:buChar char="I"/>
            </a:pPr>
            <a:r>
              <a:rPr lang="pl-PL" sz="1400" b="1" dirty="0">
                <a:solidFill>
                  <a:schemeClr val="tx1">
                    <a:lumMod val="75000"/>
                    <a:lumOff val="25000"/>
                  </a:schemeClr>
                </a:solidFill>
              </a:rPr>
              <a:t>Droga ekspresowa S19, Babica - Jawornik</a:t>
            </a:r>
          </a:p>
          <a:p>
            <a:pPr marL="85725" indent="-85725">
              <a:spcBef>
                <a:spcPct val="20000"/>
              </a:spcBef>
              <a:spcAft>
                <a:spcPts val="600"/>
              </a:spcAft>
              <a:buClr>
                <a:srgbClr val="ED9B33"/>
              </a:buClr>
              <a:buFont typeface="Open Sans" panose="020B0606030504020204" pitchFamily="34" charset="0"/>
              <a:buChar char="I"/>
            </a:pPr>
            <a:r>
              <a:rPr lang="pl-PL" altLang="pl-PL" sz="1400" i="1" dirty="0">
                <a:solidFill>
                  <a:srgbClr val="000000"/>
                </a:solidFill>
              </a:rPr>
              <a:t>Inwestor: </a:t>
            </a:r>
            <a:r>
              <a:rPr lang="pl-PL" altLang="pl-PL" sz="1400" b="1" i="1" dirty="0">
                <a:solidFill>
                  <a:schemeClr val="tx1">
                    <a:lumMod val="75000"/>
                    <a:lumOff val="25000"/>
                  </a:schemeClr>
                </a:solidFill>
              </a:rPr>
              <a:t>Generalna Dyrekcja Dróg Krajowych i Autostrad – Oddział w Rzeszowie</a:t>
            </a:r>
          </a:p>
          <a:p>
            <a:pPr marL="85725" indent="-85725">
              <a:spcBef>
                <a:spcPct val="20000"/>
              </a:spcBef>
              <a:spcAft>
                <a:spcPts val="600"/>
              </a:spcAft>
              <a:buClr>
                <a:srgbClr val="ED9B33"/>
              </a:buClr>
              <a:buFont typeface="Open Sans" panose="020B0606030504020204" pitchFamily="34" charset="0"/>
              <a:buChar char="I"/>
            </a:pPr>
            <a:r>
              <a:rPr lang="pl-PL" altLang="pl-PL" sz="1400" i="1" dirty="0">
                <a:solidFill>
                  <a:srgbClr val="000000"/>
                </a:solidFill>
              </a:rPr>
              <a:t>Generalny Wykonawca: </a:t>
            </a:r>
            <a:r>
              <a:rPr lang="pl-PL" altLang="pl-PL" sz="1400" b="1" i="1" dirty="0" err="1">
                <a:solidFill>
                  <a:schemeClr val="tx1">
                    <a:lumMod val="75000"/>
                    <a:lumOff val="25000"/>
                  </a:schemeClr>
                </a:solidFill>
              </a:rPr>
              <a:t>Intercor</a:t>
            </a:r>
            <a:r>
              <a:rPr lang="pl-PL" altLang="pl-PL" sz="1400" b="1" i="1" dirty="0">
                <a:solidFill>
                  <a:schemeClr val="tx1">
                    <a:lumMod val="75000"/>
                    <a:lumOff val="25000"/>
                  </a:schemeClr>
                </a:solidFill>
              </a:rPr>
              <a:t> </a:t>
            </a:r>
            <a:r>
              <a:rPr lang="pl-PL" altLang="pl-PL" sz="1400" b="1" i="1" dirty="0" err="1">
                <a:solidFill>
                  <a:schemeClr val="tx1">
                    <a:lumMod val="75000"/>
                    <a:lumOff val="25000"/>
                  </a:schemeClr>
                </a:solidFill>
              </a:rPr>
              <a:t>Sp.z</a:t>
            </a:r>
            <a:r>
              <a:rPr lang="pl-PL" altLang="pl-PL" sz="1400" b="1" i="1" dirty="0">
                <a:solidFill>
                  <a:schemeClr val="tx1">
                    <a:lumMod val="75000"/>
                    <a:lumOff val="25000"/>
                  </a:schemeClr>
                </a:solidFill>
              </a:rPr>
              <a:t> o.o., </a:t>
            </a:r>
            <a:r>
              <a:rPr lang="pl-PL" altLang="pl-PL" sz="1400" i="1" dirty="0">
                <a:solidFill>
                  <a:srgbClr val="000000"/>
                </a:solidFill>
              </a:rPr>
              <a:t>podwykonawcy: </a:t>
            </a:r>
            <a:r>
              <a:rPr lang="pl-PL" altLang="pl-PL" sz="1400" b="1" i="1" dirty="0">
                <a:solidFill>
                  <a:schemeClr val="tx1">
                    <a:lumMod val="75000"/>
                    <a:lumOff val="25000"/>
                  </a:schemeClr>
                </a:solidFill>
              </a:rPr>
              <a:t>SKABUD INFRASTRUKTURA SP. Z O.O., Przedsiębiorstwo Robót Inżynieryjnych KBI Sp. z o.o.</a:t>
            </a:r>
          </a:p>
        </p:txBody>
      </p:sp>
      <p:pic>
        <p:nvPicPr>
          <p:cNvPr id="6" name="Obraz 5"/>
          <p:cNvPicPr>
            <a:picLocks noChangeAspect="1"/>
          </p:cNvPicPr>
          <p:nvPr/>
        </p:nvPicPr>
        <p:blipFill rotWithShape="1">
          <a:blip r:embed="rId2" cstate="print">
            <a:extLst>
              <a:ext uri="{28A0092B-C50C-407E-A947-70E740481C1C}">
                <a14:useLocalDpi xmlns:a14="http://schemas.microsoft.com/office/drawing/2010/main" val="0"/>
              </a:ext>
            </a:extLst>
          </a:blip>
          <a:srcRect t="6670" b="16122"/>
          <a:stretch/>
        </p:blipFill>
        <p:spPr>
          <a:xfrm>
            <a:off x="2639615" y="2708920"/>
            <a:ext cx="8297519" cy="3600400"/>
          </a:xfrm>
          <a:prstGeom prst="rect">
            <a:avLst/>
          </a:prstGeom>
        </p:spPr>
      </p:pic>
      <p:sp>
        <p:nvSpPr>
          <p:cNvPr id="2" name="Symbol zastępczy numeru slajdu 1"/>
          <p:cNvSpPr>
            <a:spLocks noGrp="1"/>
          </p:cNvSpPr>
          <p:nvPr>
            <p:ph type="sldNum" sz="quarter" idx="4"/>
          </p:nvPr>
        </p:nvSpPr>
        <p:spPr/>
        <p:txBody>
          <a:bodyPr/>
          <a:lstStyle/>
          <a:p>
            <a:fld id="{7F4E4EF8-BF11-48BA-8607-445ED92DE416}" type="slidenum">
              <a:rPr lang="es-ES" smtClean="0"/>
              <a:pPr/>
              <a:t>19</a:t>
            </a:fld>
            <a:endParaRPr lang="es-ES"/>
          </a:p>
        </p:txBody>
      </p:sp>
    </p:spTree>
    <p:extLst>
      <p:ext uri="{BB962C8B-B14F-4D97-AF65-F5344CB8AC3E}">
        <p14:creationId xmlns:p14="http://schemas.microsoft.com/office/powerpoint/2010/main" val="24421330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ymbol zastępczy numeru slajdu 4"/>
          <p:cNvSpPr>
            <a:spLocks noGrp="1"/>
          </p:cNvSpPr>
          <p:nvPr>
            <p:ph type="sldNum" sz="quarter" idx="4"/>
          </p:nvPr>
        </p:nvSpPr>
        <p:spPr/>
        <p:txBody>
          <a:bodyPr/>
          <a:lstStyle/>
          <a:p>
            <a:fld id="{7F4E4EF8-BF11-48BA-8607-445ED92DE416}" type="slidenum">
              <a:rPr lang="es-ES" smtClean="0"/>
              <a:pPr/>
              <a:t>2</a:t>
            </a:fld>
            <a:endParaRPr lang="es-ES"/>
          </a:p>
        </p:txBody>
      </p:sp>
      <p:sp>
        <p:nvSpPr>
          <p:cNvPr id="4" name="Symbol zastępczy tekstu 3"/>
          <p:cNvSpPr>
            <a:spLocks noGrp="1"/>
          </p:cNvSpPr>
          <p:nvPr>
            <p:ph type="body" sz="quarter" idx="19"/>
          </p:nvPr>
        </p:nvSpPr>
        <p:spPr/>
        <p:txBody>
          <a:bodyPr/>
          <a:lstStyle/>
          <a:p>
            <a:pPr algn="just"/>
            <a:r>
              <a:rPr lang="pl-PL" sz="1400" noProof="1" smtClean="0"/>
              <a:t>Naszymi produktami są </a:t>
            </a:r>
            <a:r>
              <a:rPr lang="pl-PL" sz="1400" b="1" noProof="1" smtClean="0"/>
              <a:t>INNOWACYJNE SYSTEMY</a:t>
            </a:r>
            <a:r>
              <a:rPr lang="pl-PL" sz="1400" noProof="1" smtClean="0"/>
              <a:t>, które </a:t>
            </a:r>
            <a:r>
              <a:rPr lang="pl-PL" sz="1400" noProof="1"/>
              <a:t>można dostosować do każdego terenu, środowiska i typu </a:t>
            </a:r>
            <a:r>
              <a:rPr lang="pl-PL" sz="1400" noProof="1" smtClean="0"/>
              <a:t>budowy. Zapewniamy </a:t>
            </a:r>
            <a:r>
              <a:rPr lang="pl-PL" sz="1400" noProof="1"/>
              <a:t>doskonałe rozwiązania </a:t>
            </a:r>
            <a:r>
              <a:rPr lang="pl-PL" sz="1400" noProof="1" smtClean="0"/>
              <a:t>nawet dla najbardziej wymagających projektów budowlanych.</a:t>
            </a:r>
            <a:endParaRPr lang="es-ES" sz="1400" noProof="1"/>
          </a:p>
          <a:p>
            <a:pPr algn="just"/>
            <a:endParaRPr lang="es-ES" noProof="1"/>
          </a:p>
          <a:p>
            <a:endParaRPr lang="pl-PL" dirty="0"/>
          </a:p>
        </p:txBody>
      </p:sp>
      <p:sp>
        <p:nvSpPr>
          <p:cNvPr id="3" name="Tytuł 2"/>
          <p:cNvSpPr>
            <a:spLocks noGrp="1"/>
          </p:cNvSpPr>
          <p:nvPr>
            <p:ph type="title"/>
          </p:nvPr>
        </p:nvSpPr>
        <p:spPr/>
        <p:txBody>
          <a:bodyPr/>
          <a:lstStyle/>
          <a:p>
            <a:r>
              <a:rPr lang="pl-PL" dirty="0" smtClean="0"/>
              <a:t>Produkty i usługi ULMA </a:t>
            </a:r>
            <a:endParaRPr lang="pl-PL" dirty="0"/>
          </a:p>
        </p:txBody>
      </p:sp>
      <p:sp>
        <p:nvSpPr>
          <p:cNvPr id="7" name="Symbol zastępczy tekstu 6"/>
          <p:cNvSpPr>
            <a:spLocks noGrp="1"/>
          </p:cNvSpPr>
          <p:nvPr>
            <p:ph type="body" sz="quarter" idx="21"/>
          </p:nvPr>
        </p:nvSpPr>
        <p:spPr/>
        <p:txBody>
          <a:bodyPr/>
          <a:lstStyle/>
          <a:p>
            <a:pPr algn="ctr"/>
            <a:r>
              <a:rPr lang="pl-PL" b="0" dirty="0"/>
              <a:t>GRUPA ULMA </a:t>
            </a:r>
            <a:r>
              <a:rPr lang="pl-PL" b="0" dirty="0" err="1"/>
              <a:t>Construccion</a:t>
            </a:r>
            <a:r>
              <a:rPr lang="pl-PL" b="0" dirty="0"/>
              <a:t> Polska S.A. </a:t>
            </a:r>
          </a:p>
        </p:txBody>
      </p:sp>
      <p:grpSp>
        <p:nvGrpSpPr>
          <p:cNvPr id="8" name="Grupa 7"/>
          <p:cNvGrpSpPr/>
          <p:nvPr/>
        </p:nvGrpSpPr>
        <p:grpSpPr>
          <a:xfrm>
            <a:off x="4176230" y="2201850"/>
            <a:ext cx="4931311" cy="1927987"/>
            <a:chOff x="251520" y="2788270"/>
            <a:chExt cx="4535371" cy="1659738"/>
          </a:xfrm>
        </p:grpSpPr>
        <p:pic>
          <p:nvPicPr>
            <p:cNvPr id="9" name="Irudia 2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9333" y="2788270"/>
              <a:ext cx="1080000" cy="1080000"/>
            </a:xfrm>
            <a:prstGeom prst="rect">
              <a:avLst/>
            </a:prstGeom>
          </p:spPr>
        </p:pic>
        <p:sp>
          <p:nvSpPr>
            <p:cNvPr id="10" name="20 CuadroTexto"/>
            <p:cNvSpPr txBox="1"/>
            <p:nvPr/>
          </p:nvSpPr>
          <p:spPr>
            <a:xfrm>
              <a:off x="251520" y="4077072"/>
              <a:ext cx="1555627" cy="370936"/>
            </a:xfrm>
            <a:prstGeom prst="rect">
              <a:avLst/>
            </a:prstGeom>
            <a:noFill/>
          </p:spPr>
          <p:txBody>
            <a:bodyPr wrap="square">
              <a:spAutoFit/>
            </a:bodyPr>
            <a:lstStyle/>
            <a:p>
              <a:pPr algn="ctr">
                <a:defRPr/>
              </a:pPr>
              <a:r>
                <a:rPr lang="pl-PL" sz="1100" b="1" i="1" kern="300" dirty="0">
                  <a:solidFill>
                    <a:schemeClr val="tx1">
                      <a:lumMod val="75000"/>
                      <a:lumOff val="25000"/>
                    </a:schemeClr>
                  </a:solidFill>
                </a:rPr>
                <a:t>DESKOWANIA ŚCIAN I SŁUPÓW</a:t>
              </a:r>
              <a:endParaRPr lang="es-ES" sz="1100" b="1" i="1" kern="300" dirty="0">
                <a:solidFill>
                  <a:schemeClr val="tx1">
                    <a:lumMod val="75000"/>
                    <a:lumOff val="25000"/>
                  </a:schemeClr>
                </a:solidFill>
              </a:endParaRPr>
            </a:p>
          </p:txBody>
        </p:sp>
        <p:pic>
          <p:nvPicPr>
            <p:cNvPr id="11" name="Irudia 2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52664" y="2788270"/>
              <a:ext cx="1080000" cy="1080000"/>
            </a:xfrm>
            <a:prstGeom prst="rect">
              <a:avLst/>
            </a:prstGeom>
          </p:spPr>
        </p:pic>
        <p:sp>
          <p:nvSpPr>
            <p:cNvPr id="12" name="40 CuadroTexto"/>
            <p:cNvSpPr txBox="1"/>
            <p:nvPr/>
          </p:nvSpPr>
          <p:spPr>
            <a:xfrm>
              <a:off x="1808452" y="4059238"/>
              <a:ext cx="1368425" cy="370936"/>
            </a:xfrm>
            <a:prstGeom prst="rect">
              <a:avLst/>
            </a:prstGeom>
            <a:noFill/>
          </p:spPr>
          <p:txBody>
            <a:bodyPr>
              <a:spAutoFit/>
            </a:bodyPr>
            <a:lstStyle/>
            <a:p>
              <a:pPr algn="ctr">
                <a:defRPr/>
              </a:pPr>
              <a:r>
                <a:rPr lang="pl-PL" sz="1100" b="1" i="1" dirty="0">
                  <a:solidFill>
                    <a:schemeClr val="tx1">
                      <a:lumMod val="75000"/>
                      <a:lumOff val="25000"/>
                    </a:schemeClr>
                  </a:solidFill>
                </a:rPr>
                <a:t>DESKOWANIA WZNOSZĄCE</a:t>
              </a:r>
              <a:endParaRPr lang="es-ES" sz="1100" b="1" i="1" dirty="0">
                <a:solidFill>
                  <a:schemeClr val="tx1">
                    <a:lumMod val="75000"/>
                    <a:lumOff val="25000"/>
                  </a:schemeClr>
                </a:solidFill>
              </a:endParaRPr>
            </a:p>
          </p:txBody>
        </p:sp>
        <p:pic>
          <p:nvPicPr>
            <p:cNvPr id="13" name="Irudia 2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72972" y="2788270"/>
              <a:ext cx="1080000" cy="1080000"/>
            </a:xfrm>
            <a:prstGeom prst="rect">
              <a:avLst/>
            </a:prstGeom>
          </p:spPr>
        </p:pic>
        <p:sp>
          <p:nvSpPr>
            <p:cNvPr id="14" name="24 CuadroTexto"/>
            <p:cNvSpPr txBox="1"/>
            <p:nvPr/>
          </p:nvSpPr>
          <p:spPr>
            <a:xfrm>
              <a:off x="3039053" y="4062413"/>
              <a:ext cx="1747838" cy="370936"/>
            </a:xfrm>
            <a:prstGeom prst="rect">
              <a:avLst/>
            </a:prstGeom>
            <a:noFill/>
          </p:spPr>
          <p:txBody>
            <a:bodyPr>
              <a:spAutoFit/>
            </a:bodyPr>
            <a:lstStyle/>
            <a:p>
              <a:pPr algn="ctr">
                <a:defRPr/>
              </a:pPr>
              <a:r>
                <a:rPr lang="pl-PL" sz="1100" b="1" i="1" dirty="0">
                  <a:solidFill>
                    <a:schemeClr val="tx1">
                      <a:lumMod val="75000"/>
                      <a:lumOff val="25000"/>
                    </a:schemeClr>
                  </a:solidFill>
                </a:rPr>
                <a:t>DESKOWANIA I PODPARCIA STROPÓW </a:t>
              </a:r>
              <a:endParaRPr lang="es-ES" sz="1100" b="1" i="1" dirty="0">
                <a:solidFill>
                  <a:schemeClr val="tx1">
                    <a:lumMod val="75000"/>
                    <a:lumOff val="25000"/>
                  </a:schemeClr>
                </a:solidFill>
              </a:endParaRPr>
            </a:p>
          </p:txBody>
        </p:sp>
        <p:cxnSp>
          <p:nvCxnSpPr>
            <p:cNvPr id="22" name="30 Conector recto"/>
            <p:cNvCxnSpPr/>
            <p:nvPr/>
          </p:nvCxnSpPr>
          <p:spPr>
            <a:xfrm rot="5400000">
              <a:off x="1029333" y="3894137"/>
              <a:ext cx="0" cy="142875"/>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3" name="31 Conector recto"/>
            <p:cNvCxnSpPr/>
            <p:nvPr/>
          </p:nvCxnSpPr>
          <p:spPr>
            <a:xfrm rot="5400000">
              <a:off x="2492664" y="3910012"/>
              <a:ext cx="0" cy="142875"/>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4" name="32 Conector recto"/>
            <p:cNvCxnSpPr/>
            <p:nvPr/>
          </p:nvCxnSpPr>
          <p:spPr>
            <a:xfrm rot="5400000">
              <a:off x="3912972" y="3918744"/>
              <a:ext cx="0" cy="144462"/>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58" name="Grupa 57"/>
          <p:cNvGrpSpPr/>
          <p:nvPr/>
        </p:nvGrpSpPr>
        <p:grpSpPr>
          <a:xfrm>
            <a:off x="4099145" y="4598826"/>
            <a:ext cx="5027763" cy="1787779"/>
            <a:chOff x="4513853" y="2788270"/>
            <a:chExt cx="4384085" cy="1488833"/>
          </a:xfrm>
        </p:grpSpPr>
        <p:pic>
          <p:nvPicPr>
            <p:cNvPr id="65" name="Irudia 2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99772" y="2788270"/>
              <a:ext cx="1080000" cy="1080000"/>
            </a:xfrm>
            <a:prstGeom prst="rect">
              <a:avLst/>
            </a:prstGeom>
          </p:spPr>
        </p:pic>
        <p:sp>
          <p:nvSpPr>
            <p:cNvPr id="66" name="21 CuadroTexto"/>
            <p:cNvSpPr txBox="1"/>
            <p:nvPr/>
          </p:nvSpPr>
          <p:spPr>
            <a:xfrm>
              <a:off x="4513853" y="4048124"/>
              <a:ext cx="1573070" cy="217864"/>
            </a:xfrm>
            <a:prstGeom prst="rect">
              <a:avLst/>
            </a:prstGeom>
            <a:noFill/>
          </p:spPr>
          <p:txBody>
            <a:bodyPr wrap="square">
              <a:spAutoFit/>
            </a:bodyPr>
            <a:lstStyle/>
            <a:p>
              <a:pPr algn="ctr">
                <a:defRPr/>
              </a:pPr>
              <a:r>
                <a:rPr lang="pl-PL" sz="1100" b="1" i="1" dirty="0">
                  <a:solidFill>
                    <a:schemeClr val="tx1">
                      <a:lumMod val="75000"/>
                      <a:lumOff val="25000"/>
                    </a:schemeClr>
                  </a:solidFill>
                </a:rPr>
                <a:t>SYSTEMY INŻYNIERYJNE</a:t>
              </a:r>
              <a:endParaRPr lang="es-ES" sz="1100" b="1" i="1" dirty="0">
                <a:solidFill>
                  <a:schemeClr val="tx1">
                    <a:lumMod val="75000"/>
                    <a:lumOff val="25000"/>
                  </a:schemeClr>
                </a:solidFill>
              </a:endParaRPr>
            </a:p>
          </p:txBody>
        </p:sp>
        <p:pic>
          <p:nvPicPr>
            <p:cNvPr id="67" name="Irudia 2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53124" y="2788270"/>
              <a:ext cx="1080000" cy="1080000"/>
            </a:xfrm>
            <a:prstGeom prst="rect">
              <a:avLst/>
            </a:prstGeom>
          </p:spPr>
        </p:pic>
        <p:sp>
          <p:nvSpPr>
            <p:cNvPr id="68" name="22 CuadroTexto"/>
            <p:cNvSpPr txBox="1"/>
            <p:nvPr/>
          </p:nvSpPr>
          <p:spPr>
            <a:xfrm>
              <a:off x="6086923" y="4059239"/>
              <a:ext cx="1336975" cy="217864"/>
            </a:xfrm>
            <a:prstGeom prst="rect">
              <a:avLst/>
            </a:prstGeom>
            <a:noFill/>
          </p:spPr>
          <p:txBody>
            <a:bodyPr wrap="square">
              <a:spAutoFit/>
            </a:bodyPr>
            <a:lstStyle/>
            <a:p>
              <a:pPr algn="ctr">
                <a:defRPr/>
              </a:pPr>
              <a:r>
                <a:rPr lang="pl-PL" sz="1100" b="1" i="1" dirty="0">
                  <a:solidFill>
                    <a:schemeClr val="tx1">
                      <a:lumMod val="75000"/>
                      <a:lumOff val="25000"/>
                    </a:schemeClr>
                  </a:solidFill>
                </a:rPr>
                <a:t>RUSZTOWANIA</a:t>
              </a:r>
              <a:endParaRPr lang="es-ES" sz="1100" b="1" i="1" dirty="0">
                <a:solidFill>
                  <a:schemeClr val="tx1">
                    <a:lumMod val="75000"/>
                    <a:lumOff val="25000"/>
                  </a:schemeClr>
                </a:solidFill>
                <a:latin typeface="+mj-lt"/>
              </a:endParaRPr>
            </a:p>
          </p:txBody>
        </p:sp>
        <p:pic>
          <p:nvPicPr>
            <p:cNvPr id="69" name="Irudia 2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558631" y="2788270"/>
              <a:ext cx="1080000" cy="1080000"/>
            </a:xfrm>
            <a:prstGeom prst="rect">
              <a:avLst/>
            </a:prstGeom>
          </p:spPr>
        </p:pic>
        <p:sp>
          <p:nvSpPr>
            <p:cNvPr id="70" name="23 CuadroTexto"/>
            <p:cNvSpPr txBox="1"/>
            <p:nvPr/>
          </p:nvSpPr>
          <p:spPr>
            <a:xfrm>
              <a:off x="7299325" y="4048125"/>
              <a:ext cx="1598613" cy="217864"/>
            </a:xfrm>
            <a:prstGeom prst="rect">
              <a:avLst/>
            </a:prstGeom>
            <a:noFill/>
          </p:spPr>
          <p:txBody>
            <a:bodyPr>
              <a:spAutoFit/>
            </a:bodyPr>
            <a:lstStyle/>
            <a:p>
              <a:pPr algn="ctr">
                <a:defRPr/>
              </a:pPr>
              <a:r>
                <a:rPr lang="pl-PL" sz="1100" b="1" i="1" dirty="0">
                  <a:solidFill>
                    <a:schemeClr val="tx1">
                      <a:lumMod val="75000"/>
                      <a:lumOff val="25000"/>
                    </a:schemeClr>
                  </a:solidFill>
                </a:rPr>
                <a:t>SYSTEMY BEZPIECZEŃSTWA</a:t>
              </a:r>
              <a:endParaRPr lang="es-ES" sz="1100" b="1" i="1" dirty="0">
                <a:solidFill>
                  <a:schemeClr val="tx1">
                    <a:lumMod val="75000"/>
                    <a:lumOff val="25000"/>
                  </a:schemeClr>
                </a:solidFill>
              </a:endParaRPr>
            </a:p>
          </p:txBody>
        </p:sp>
        <p:cxnSp>
          <p:nvCxnSpPr>
            <p:cNvPr id="74" name="33 Conector recto"/>
            <p:cNvCxnSpPr/>
            <p:nvPr/>
          </p:nvCxnSpPr>
          <p:spPr>
            <a:xfrm rot="5400000">
              <a:off x="5339772" y="3909219"/>
              <a:ext cx="0" cy="144462"/>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5" name="34 Conector recto"/>
            <p:cNvCxnSpPr/>
            <p:nvPr/>
          </p:nvCxnSpPr>
          <p:spPr>
            <a:xfrm rot="5400000">
              <a:off x="6693124" y="3927475"/>
              <a:ext cx="0" cy="142875"/>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6" name="35 Conector recto"/>
            <p:cNvCxnSpPr/>
            <p:nvPr/>
          </p:nvCxnSpPr>
          <p:spPr>
            <a:xfrm rot="5400000">
              <a:off x="8098631" y="3936206"/>
              <a:ext cx="0" cy="144463"/>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239711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ulua 3"/>
          <p:cNvSpPr>
            <a:spLocks noGrp="1"/>
          </p:cNvSpPr>
          <p:nvPr>
            <p:ph type="title"/>
          </p:nvPr>
        </p:nvSpPr>
        <p:spPr/>
        <p:txBody>
          <a:bodyPr/>
          <a:lstStyle/>
          <a:p>
            <a:r>
              <a:rPr lang="pl-PL" dirty="0"/>
              <a:t>Najważniejsze projekty </a:t>
            </a:r>
            <a:r>
              <a:rPr lang="pl-PL" dirty="0" smtClean="0"/>
              <a:t>realizowane w 2025 roku</a:t>
            </a:r>
            <a:endParaRPr lang="es-ES" dirty="0"/>
          </a:p>
        </p:txBody>
      </p:sp>
      <p:sp>
        <p:nvSpPr>
          <p:cNvPr id="3" name="Symbol zastępczy tekstu 2"/>
          <p:cNvSpPr>
            <a:spLocks noGrp="1"/>
          </p:cNvSpPr>
          <p:nvPr>
            <p:ph type="body" sz="quarter" idx="21"/>
          </p:nvPr>
        </p:nvSpPr>
        <p:spPr/>
        <p:txBody>
          <a:bodyPr/>
          <a:lstStyle/>
          <a:p>
            <a:r>
              <a:rPr lang="pl-PL" b="0" dirty="0"/>
              <a:t>PORTFEL </a:t>
            </a:r>
            <a:r>
              <a:rPr lang="pl-PL" b="0" dirty="0" smtClean="0"/>
              <a:t>ZAMÓWIEŃ</a:t>
            </a:r>
            <a:endParaRPr lang="pl-PL" b="0" dirty="0"/>
          </a:p>
        </p:txBody>
      </p:sp>
      <p:sp>
        <p:nvSpPr>
          <p:cNvPr id="5" name="Testuaren leku-marka 4"/>
          <p:cNvSpPr>
            <a:spLocks noGrp="1"/>
          </p:cNvSpPr>
          <p:nvPr>
            <p:ph type="body" sz="quarter" idx="11"/>
          </p:nvPr>
        </p:nvSpPr>
        <p:spPr>
          <a:xfrm>
            <a:off x="-1" y="687829"/>
            <a:ext cx="1318643" cy="2185158"/>
          </a:xfrm>
        </p:spPr>
        <p:txBody>
          <a:bodyPr/>
          <a:lstStyle/>
          <a:p>
            <a:r>
              <a:rPr lang="pl-PL" dirty="0"/>
              <a:t>3</a:t>
            </a:r>
            <a:endParaRPr lang="es-ES" dirty="0"/>
          </a:p>
        </p:txBody>
      </p:sp>
      <p:sp>
        <p:nvSpPr>
          <p:cNvPr id="8" name="Prostokąt 7"/>
          <p:cNvSpPr/>
          <p:nvPr/>
        </p:nvSpPr>
        <p:spPr>
          <a:xfrm>
            <a:off x="2083816" y="1448506"/>
            <a:ext cx="6825562" cy="978729"/>
          </a:xfrm>
          <a:prstGeom prst="rect">
            <a:avLst/>
          </a:prstGeom>
        </p:spPr>
        <p:txBody>
          <a:bodyPr wrap="square">
            <a:spAutoFit/>
          </a:bodyPr>
          <a:lstStyle/>
          <a:p>
            <a:pPr marL="85725" indent="-85725">
              <a:spcBef>
                <a:spcPct val="20000"/>
              </a:spcBef>
              <a:spcAft>
                <a:spcPts val="600"/>
              </a:spcAft>
              <a:buClr>
                <a:srgbClr val="ED9B33"/>
              </a:buClr>
              <a:buFont typeface="Open Sans" panose="020B0606030504020204" pitchFamily="34" charset="0"/>
              <a:buChar char="I"/>
            </a:pPr>
            <a:r>
              <a:rPr lang="pl-PL" sz="1400" b="1" dirty="0">
                <a:solidFill>
                  <a:schemeClr val="tx1">
                    <a:lumMod val="75000"/>
                    <a:lumOff val="25000"/>
                  </a:schemeClr>
                </a:solidFill>
              </a:rPr>
              <a:t>WISŁOKOSTRADA</a:t>
            </a:r>
          </a:p>
          <a:p>
            <a:pPr marL="85725" indent="-85725">
              <a:spcBef>
                <a:spcPct val="20000"/>
              </a:spcBef>
              <a:spcAft>
                <a:spcPts val="600"/>
              </a:spcAft>
              <a:buClr>
                <a:srgbClr val="ED9B33"/>
              </a:buClr>
              <a:buFont typeface="Open Sans" panose="020B0606030504020204" pitchFamily="34" charset="0"/>
              <a:buChar char="I"/>
            </a:pPr>
            <a:r>
              <a:rPr lang="pl-PL" altLang="pl-PL" sz="1400" i="1" dirty="0">
                <a:solidFill>
                  <a:srgbClr val="000000"/>
                </a:solidFill>
              </a:rPr>
              <a:t>Inwestor: </a:t>
            </a:r>
            <a:r>
              <a:rPr lang="pl-PL" altLang="pl-PL" sz="1400" b="1" i="1" dirty="0">
                <a:solidFill>
                  <a:schemeClr val="tx1">
                    <a:lumMod val="75000"/>
                    <a:lumOff val="25000"/>
                  </a:schemeClr>
                </a:solidFill>
              </a:rPr>
              <a:t>Urząd Miasta Rzeszowa</a:t>
            </a:r>
          </a:p>
          <a:p>
            <a:pPr marL="85725" indent="-85725">
              <a:spcBef>
                <a:spcPct val="20000"/>
              </a:spcBef>
              <a:spcAft>
                <a:spcPts val="600"/>
              </a:spcAft>
              <a:buClr>
                <a:srgbClr val="ED9B33"/>
              </a:buClr>
              <a:buFont typeface="Open Sans" panose="020B0606030504020204" pitchFamily="34" charset="0"/>
              <a:buChar char="I"/>
            </a:pPr>
            <a:r>
              <a:rPr lang="pl-PL" altLang="pl-PL" sz="1400" i="1" dirty="0">
                <a:solidFill>
                  <a:srgbClr val="000000"/>
                </a:solidFill>
              </a:rPr>
              <a:t>Generalny Wykonawca: Konsorcjum </a:t>
            </a:r>
            <a:r>
              <a:rPr lang="pl-PL" altLang="pl-PL" sz="1400" b="1" i="1" dirty="0">
                <a:solidFill>
                  <a:schemeClr val="tx1">
                    <a:lumMod val="75000"/>
                    <a:lumOff val="25000"/>
                  </a:schemeClr>
                </a:solidFill>
              </a:rPr>
              <a:t>ANTEX II Sp. z o.o., Wysowa Mosty Sp. z o.o. </a:t>
            </a:r>
          </a:p>
        </p:txBody>
      </p:sp>
      <p:pic>
        <p:nvPicPr>
          <p:cNvPr id="7" name="Obraz 6"/>
          <p:cNvPicPr>
            <a:picLocks noChangeAspect="1"/>
          </p:cNvPicPr>
          <p:nvPr/>
        </p:nvPicPr>
        <p:blipFill rotWithShape="1">
          <a:blip r:embed="rId2" cstate="print">
            <a:extLst>
              <a:ext uri="{28A0092B-C50C-407E-A947-70E740481C1C}">
                <a14:useLocalDpi xmlns:a14="http://schemas.microsoft.com/office/drawing/2010/main" val="0"/>
              </a:ext>
            </a:extLst>
          </a:blip>
          <a:srcRect t="19434"/>
          <a:stretch/>
        </p:blipFill>
        <p:spPr>
          <a:xfrm>
            <a:off x="2711624" y="2633378"/>
            <a:ext cx="8428850" cy="3816424"/>
          </a:xfrm>
          <a:prstGeom prst="rect">
            <a:avLst/>
          </a:prstGeom>
        </p:spPr>
      </p:pic>
      <p:sp>
        <p:nvSpPr>
          <p:cNvPr id="2" name="Symbol zastępczy numeru slajdu 1"/>
          <p:cNvSpPr>
            <a:spLocks noGrp="1"/>
          </p:cNvSpPr>
          <p:nvPr>
            <p:ph type="sldNum" sz="quarter" idx="4"/>
          </p:nvPr>
        </p:nvSpPr>
        <p:spPr/>
        <p:txBody>
          <a:bodyPr/>
          <a:lstStyle/>
          <a:p>
            <a:fld id="{7F4E4EF8-BF11-48BA-8607-445ED92DE416}" type="slidenum">
              <a:rPr lang="es-ES" smtClean="0"/>
              <a:pPr/>
              <a:t>20</a:t>
            </a:fld>
            <a:endParaRPr lang="es-ES"/>
          </a:p>
        </p:txBody>
      </p:sp>
    </p:spTree>
    <p:extLst>
      <p:ext uri="{BB962C8B-B14F-4D97-AF65-F5344CB8AC3E}">
        <p14:creationId xmlns:p14="http://schemas.microsoft.com/office/powerpoint/2010/main" val="24821690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ulua 3"/>
          <p:cNvSpPr>
            <a:spLocks noGrp="1"/>
          </p:cNvSpPr>
          <p:nvPr>
            <p:ph type="title"/>
          </p:nvPr>
        </p:nvSpPr>
        <p:spPr/>
        <p:txBody>
          <a:bodyPr/>
          <a:lstStyle/>
          <a:p>
            <a:r>
              <a:rPr lang="pl-PL" dirty="0"/>
              <a:t>Najważniejsze projekty </a:t>
            </a:r>
            <a:r>
              <a:rPr lang="pl-PL" dirty="0" smtClean="0"/>
              <a:t>realizowane w 2025 roku</a:t>
            </a:r>
            <a:endParaRPr lang="es-ES" dirty="0"/>
          </a:p>
        </p:txBody>
      </p:sp>
      <p:sp>
        <p:nvSpPr>
          <p:cNvPr id="3" name="Symbol zastępczy tekstu 2"/>
          <p:cNvSpPr>
            <a:spLocks noGrp="1"/>
          </p:cNvSpPr>
          <p:nvPr>
            <p:ph type="body" sz="quarter" idx="21"/>
          </p:nvPr>
        </p:nvSpPr>
        <p:spPr/>
        <p:txBody>
          <a:bodyPr/>
          <a:lstStyle/>
          <a:p>
            <a:r>
              <a:rPr lang="pl-PL" b="0" dirty="0"/>
              <a:t>PORTFEL </a:t>
            </a:r>
            <a:r>
              <a:rPr lang="pl-PL" b="0" dirty="0" smtClean="0"/>
              <a:t>ZAMÓWIEŃ</a:t>
            </a:r>
            <a:endParaRPr lang="pl-PL" b="0" dirty="0"/>
          </a:p>
        </p:txBody>
      </p:sp>
      <p:sp>
        <p:nvSpPr>
          <p:cNvPr id="5" name="Testuaren leku-marka 4"/>
          <p:cNvSpPr>
            <a:spLocks noGrp="1"/>
          </p:cNvSpPr>
          <p:nvPr>
            <p:ph type="body" sz="quarter" idx="11"/>
          </p:nvPr>
        </p:nvSpPr>
        <p:spPr>
          <a:xfrm>
            <a:off x="-1" y="655389"/>
            <a:ext cx="1306945" cy="2185158"/>
          </a:xfrm>
        </p:spPr>
        <p:txBody>
          <a:bodyPr/>
          <a:lstStyle/>
          <a:p>
            <a:r>
              <a:rPr lang="pl-PL" dirty="0"/>
              <a:t>3</a:t>
            </a:r>
            <a:endParaRPr lang="es-ES" dirty="0"/>
          </a:p>
        </p:txBody>
      </p:sp>
      <p:sp>
        <p:nvSpPr>
          <p:cNvPr id="8" name="Prostokąt 7"/>
          <p:cNvSpPr/>
          <p:nvPr/>
        </p:nvSpPr>
        <p:spPr>
          <a:xfrm>
            <a:off x="2083816" y="1412776"/>
            <a:ext cx="6825562" cy="1194173"/>
          </a:xfrm>
          <a:prstGeom prst="rect">
            <a:avLst/>
          </a:prstGeom>
        </p:spPr>
        <p:txBody>
          <a:bodyPr wrap="square">
            <a:spAutoFit/>
          </a:bodyPr>
          <a:lstStyle/>
          <a:p>
            <a:pPr marL="85725" indent="-85725">
              <a:spcBef>
                <a:spcPct val="20000"/>
              </a:spcBef>
              <a:spcAft>
                <a:spcPts val="600"/>
              </a:spcAft>
              <a:buClr>
                <a:srgbClr val="ED9B33"/>
              </a:buClr>
              <a:buFont typeface="Open Sans" panose="020B0606030504020204" pitchFamily="34" charset="0"/>
              <a:buChar char="I"/>
            </a:pPr>
            <a:r>
              <a:rPr lang="pl-PL" sz="1400" b="1" dirty="0">
                <a:solidFill>
                  <a:schemeClr val="tx1">
                    <a:lumMod val="75000"/>
                    <a:lumOff val="25000"/>
                  </a:schemeClr>
                </a:solidFill>
              </a:rPr>
              <a:t>QUORUM Tower we Wrocławiu</a:t>
            </a:r>
          </a:p>
          <a:p>
            <a:pPr marL="85725" indent="-85725">
              <a:spcBef>
                <a:spcPct val="20000"/>
              </a:spcBef>
              <a:spcAft>
                <a:spcPts val="600"/>
              </a:spcAft>
              <a:buClr>
                <a:srgbClr val="ED9B33"/>
              </a:buClr>
              <a:buFont typeface="Open Sans" panose="020B0606030504020204" pitchFamily="34" charset="0"/>
              <a:buChar char="I"/>
            </a:pPr>
            <a:r>
              <a:rPr lang="pl-PL" altLang="pl-PL" sz="1400" i="1" dirty="0">
                <a:solidFill>
                  <a:srgbClr val="000000"/>
                </a:solidFill>
              </a:rPr>
              <a:t>Inwestor: </a:t>
            </a:r>
            <a:r>
              <a:rPr lang="pl-PL" altLang="pl-PL" sz="1400" b="1" i="1" dirty="0">
                <a:solidFill>
                  <a:schemeClr val="tx1">
                    <a:lumMod val="75000"/>
                    <a:lumOff val="25000"/>
                  </a:schemeClr>
                </a:solidFill>
              </a:rPr>
              <a:t>Cavatina SPV 17 Sp. z o.o.</a:t>
            </a:r>
          </a:p>
          <a:p>
            <a:pPr marL="85725" indent="-85725">
              <a:spcBef>
                <a:spcPct val="20000"/>
              </a:spcBef>
              <a:spcAft>
                <a:spcPts val="600"/>
              </a:spcAft>
              <a:buClr>
                <a:srgbClr val="ED9B33"/>
              </a:buClr>
              <a:buFont typeface="Open Sans" panose="020B0606030504020204" pitchFamily="34" charset="0"/>
              <a:buChar char="I"/>
            </a:pPr>
            <a:r>
              <a:rPr lang="pl-PL" altLang="pl-PL" sz="1400" i="1" dirty="0">
                <a:solidFill>
                  <a:srgbClr val="000000"/>
                </a:solidFill>
              </a:rPr>
              <a:t>Generalny Wykonawca: </a:t>
            </a:r>
            <a:r>
              <a:rPr lang="pl-PL" altLang="pl-PL" sz="1400" b="1" i="1" dirty="0">
                <a:solidFill>
                  <a:schemeClr val="tx1">
                    <a:lumMod val="75000"/>
                    <a:lumOff val="25000"/>
                  </a:schemeClr>
                </a:solidFill>
              </a:rPr>
              <a:t>CAVATINA GW Sp. z o.o., </a:t>
            </a:r>
            <a:r>
              <a:rPr lang="pl-PL" altLang="pl-PL" sz="1400" i="1" dirty="0">
                <a:solidFill>
                  <a:srgbClr val="000000"/>
                </a:solidFill>
              </a:rPr>
              <a:t>podwykonawca: </a:t>
            </a:r>
            <a:r>
              <a:rPr lang="pl-PL" altLang="pl-PL" sz="1400" b="1" i="1" dirty="0">
                <a:solidFill>
                  <a:schemeClr val="tx1">
                    <a:lumMod val="75000"/>
                    <a:lumOff val="25000"/>
                  </a:schemeClr>
                </a:solidFill>
              </a:rPr>
              <a:t>PEROBUD PRZEDSIĘBIORSTWO BUDOWLANO-USŁUGOWE Sp. z o.o.</a:t>
            </a:r>
          </a:p>
        </p:txBody>
      </p:sp>
      <p:pic>
        <p:nvPicPr>
          <p:cNvPr id="6" name="Obraz 5"/>
          <p:cNvPicPr>
            <a:picLocks noChangeAspect="1"/>
          </p:cNvPicPr>
          <p:nvPr/>
        </p:nvPicPr>
        <p:blipFill rotWithShape="1">
          <a:blip r:embed="rId2">
            <a:extLst>
              <a:ext uri="{28A0092B-C50C-407E-A947-70E740481C1C}">
                <a14:useLocalDpi xmlns:a14="http://schemas.microsoft.com/office/drawing/2010/main" val="0"/>
              </a:ext>
            </a:extLst>
          </a:blip>
          <a:srcRect t="11360" b="17423"/>
          <a:stretch/>
        </p:blipFill>
        <p:spPr>
          <a:xfrm>
            <a:off x="2855640" y="2607443"/>
            <a:ext cx="8096358" cy="3845893"/>
          </a:xfrm>
          <a:prstGeom prst="rect">
            <a:avLst/>
          </a:prstGeom>
        </p:spPr>
      </p:pic>
      <p:sp>
        <p:nvSpPr>
          <p:cNvPr id="2" name="Symbol zastępczy numeru slajdu 1"/>
          <p:cNvSpPr>
            <a:spLocks noGrp="1"/>
          </p:cNvSpPr>
          <p:nvPr>
            <p:ph type="sldNum" sz="quarter" idx="4"/>
          </p:nvPr>
        </p:nvSpPr>
        <p:spPr/>
        <p:txBody>
          <a:bodyPr/>
          <a:lstStyle/>
          <a:p>
            <a:fld id="{7F4E4EF8-BF11-48BA-8607-445ED92DE416}" type="slidenum">
              <a:rPr lang="es-ES" smtClean="0"/>
              <a:pPr/>
              <a:t>21</a:t>
            </a:fld>
            <a:endParaRPr lang="es-ES"/>
          </a:p>
        </p:txBody>
      </p:sp>
    </p:spTree>
    <p:extLst>
      <p:ext uri="{BB962C8B-B14F-4D97-AF65-F5344CB8AC3E}">
        <p14:creationId xmlns:p14="http://schemas.microsoft.com/office/powerpoint/2010/main" val="21930989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ulua 3"/>
          <p:cNvSpPr>
            <a:spLocks noGrp="1"/>
          </p:cNvSpPr>
          <p:nvPr>
            <p:ph type="title"/>
          </p:nvPr>
        </p:nvSpPr>
        <p:spPr/>
        <p:txBody>
          <a:bodyPr/>
          <a:lstStyle/>
          <a:p>
            <a:r>
              <a:rPr lang="pl-PL" dirty="0"/>
              <a:t>Najważniejsze projekty </a:t>
            </a:r>
            <a:r>
              <a:rPr lang="pl-PL" dirty="0" smtClean="0"/>
              <a:t>realizowane w 2025 roku</a:t>
            </a:r>
            <a:endParaRPr lang="es-ES" dirty="0"/>
          </a:p>
        </p:txBody>
      </p:sp>
      <p:sp>
        <p:nvSpPr>
          <p:cNvPr id="3" name="Symbol zastępczy tekstu 2"/>
          <p:cNvSpPr>
            <a:spLocks noGrp="1"/>
          </p:cNvSpPr>
          <p:nvPr>
            <p:ph type="body" sz="quarter" idx="21"/>
          </p:nvPr>
        </p:nvSpPr>
        <p:spPr/>
        <p:txBody>
          <a:bodyPr/>
          <a:lstStyle/>
          <a:p>
            <a:r>
              <a:rPr lang="pl-PL" b="0" dirty="0"/>
              <a:t>PORTFEL </a:t>
            </a:r>
            <a:r>
              <a:rPr lang="pl-PL" b="0" dirty="0" smtClean="0"/>
              <a:t>ZAMÓWIEŃ</a:t>
            </a:r>
            <a:endParaRPr lang="pl-PL" b="0" dirty="0"/>
          </a:p>
        </p:txBody>
      </p:sp>
      <p:sp>
        <p:nvSpPr>
          <p:cNvPr id="5" name="Testuaren leku-marka 4"/>
          <p:cNvSpPr>
            <a:spLocks noGrp="1"/>
          </p:cNvSpPr>
          <p:nvPr>
            <p:ph type="body" sz="quarter" idx="11"/>
          </p:nvPr>
        </p:nvSpPr>
        <p:spPr>
          <a:xfrm>
            <a:off x="-1" y="691550"/>
            <a:ext cx="1318643" cy="2185158"/>
          </a:xfrm>
        </p:spPr>
        <p:txBody>
          <a:bodyPr/>
          <a:lstStyle/>
          <a:p>
            <a:r>
              <a:rPr lang="pl-PL" dirty="0"/>
              <a:t>3</a:t>
            </a:r>
            <a:endParaRPr lang="es-ES" dirty="0"/>
          </a:p>
        </p:txBody>
      </p:sp>
      <p:sp>
        <p:nvSpPr>
          <p:cNvPr id="8" name="Prostokąt 7"/>
          <p:cNvSpPr/>
          <p:nvPr/>
        </p:nvSpPr>
        <p:spPr>
          <a:xfrm>
            <a:off x="2018989" y="1294764"/>
            <a:ext cx="6825562" cy="978729"/>
          </a:xfrm>
          <a:prstGeom prst="rect">
            <a:avLst/>
          </a:prstGeom>
        </p:spPr>
        <p:txBody>
          <a:bodyPr wrap="square">
            <a:spAutoFit/>
          </a:bodyPr>
          <a:lstStyle/>
          <a:p>
            <a:pPr marL="85725" indent="-85725">
              <a:spcBef>
                <a:spcPct val="20000"/>
              </a:spcBef>
              <a:spcAft>
                <a:spcPts val="600"/>
              </a:spcAft>
              <a:buClr>
                <a:srgbClr val="ED9B33"/>
              </a:buClr>
              <a:buFont typeface="Open Sans" panose="020B0606030504020204" pitchFamily="34" charset="0"/>
              <a:buChar char="I"/>
            </a:pPr>
            <a:r>
              <a:rPr lang="pl-PL" sz="1400" b="1" dirty="0">
                <a:solidFill>
                  <a:schemeClr val="tx1">
                    <a:lumMod val="75000"/>
                    <a:lumOff val="25000"/>
                  </a:schemeClr>
                </a:solidFill>
              </a:rPr>
              <a:t>Muzeum Powstania Wielkopolskiego w Poznaniu</a:t>
            </a:r>
          </a:p>
          <a:p>
            <a:pPr marL="85725" indent="-85725">
              <a:spcBef>
                <a:spcPct val="20000"/>
              </a:spcBef>
              <a:spcAft>
                <a:spcPts val="600"/>
              </a:spcAft>
              <a:buClr>
                <a:srgbClr val="ED9B33"/>
              </a:buClr>
              <a:buFont typeface="Open Sans" panose="020B0606030504020204" pitchFamily="34" charset="0"/>
              <a:buChar char="I"/>
            </a:pPr>
            <a:r>
              <a:rPr lang="pl-PL" altLang="pl-PL" sz="1400" i="1" dirty="0">
                <a:solidFill>
                  <a:srgbClr val="000000"/>
                </a:solidFill>
              </a:rPr>
              <a:t>Inwestor: </a:t>
            </a:r>
            <a:r>
              <a:rPr lang="pl-PL" altLang="pl-PL" sz="1400" b="1" i="1" dirty="0">
                <a:solidFill>
                  <a:schemeClr val="tx1">
                    <a:lumMod val="75000"/>
                    <a:lumOff val="25000"/>
                  </a:schemeClr>
                </a:solidFill>
              </a:rPr>
              <a:t>Wielkopolskie Muzeum Niepodległości</a:t>
            </a:r>
          </a:p>
          <a:p>
            <a:pPr marL="85725" indent="-85725">
              <a:spcBef>
                <a:spcPct val="20000"/>
              </a:spcBef>
              <a:spcAft>
                <a:spcPts val="600"/>
              </a:spcAft>
              <a:buClr>
                <a:srgbClr val="ED9B33"/>
              </a:buClr>
              <a:buFont typeface="Open Sans" panose="020B0606030504020204" pitchFamily="34" charset="0"/>
              <a:buChar char="I"/>
            </a:pPr>
            <a:r>
              <a:rPr lang="pl-PL" altLang="pl-PL" sz="1400" i="1" dirty="0">
                <a:solidFill>
                  <a:srgbClr val="000000"/>
                </a:solidFill>
              </a:rPr>
              <a:t>Generalny Wykonawca: </a:t>
            </a:r>
            <a:r>
              <a:rPr lang="pl-PL" altLang="pl-PL" sz="1400" b="1" i="1" dirty="0">
                <a:solidFill>
                  <a:schemeClr val="tx1">
                    <a:lumMod val="75000"/>
                    <a:lumOff val="25000"/>
                  </a:schemeClr>
                </a:solidFill>
              </a:rPr>
              <a:t>Adamietz Sp. z </a:t>
            </a:r>
            <a:r>
              <a:rPr lang="pl-PL" altLang="pl-PL" sz="1400" b="1" i="1" dirty="0" err="1">
                <a:solidFill>
                  <a:schemeClr val="tx1">
                    <a:lumMod val="75000"/>
                    <a:lumOff val="25000"/>
                  </a:schemeClr>
                </a:solidFill>
              </a:rPr>
              <a:t>o.o</a:t>
            </a:r>
            <a:r>
              <a:rPr lang="pl-PL" altLang="pl-PL" sz="1400" i="1" dirty="0">
                <a:solidFill>
                  <a:srgbClr val="000000"/>
                </a:solidFill>
              </a:rPr>
              <a:t>,</a:t>
            </a:r>
            <a:r>
              <a:rPr lang="pl-PL" altLang="pl-PL" sz="1400" b="1" i="1" dirty="0">
                <a:solidFill>
                  <a:srgbClr val="000000"/>
                </a:solidFill>
              </a:rPr>
              <a:t> </a:t>
            </a:r>
            <a:r>
              <a:rPr lang="pl-PL" altLang="pl-PL" sz="1400" i="1" dirty="0">
                <a:solidFill>
                  <a:srgbClr val="000000"/>
                </a:solidFill>
              </a:rPr>
              <a:t>podwykonawca: </a:t>
            </a:r>
            <a:r>
              <a:rPr lang="pl-PL" altLang="pl-PL" sz="1400" b="1" i="1" dirty="0">
                <a:solidFill>
                  <a:schemeClr val="tx1">
                    <a:lumMod val="75000"/>
                    <a:lumOff val="25000"/>
                  </a:schemeClr>
                </a:solidFill>
              </a:rPr>
              <a:t>AW BAUTEX Sp. z o.o.</a:t>
            </a:r>
          </a:p>
        </p:txBody>
      </p:sp>
      <p:pic>
        <p:nvPicPr>
          <p:cNvPr id="6" name="Obraz 5"/>
          <p:cNvPicPr>
            <a:picLocks noChangeAspect="1"/>
          </p:cNvPicPr>
          <p:nvPr/>
        </p:nvPicPr>
        <p:blipFill rotWithShape="1">
          <a:blip r:embed="rId2" cstate="print">
            <a:extLst>
              <a:ext uri="{28A0092B-C50C-407E-A947-70E740481C1C}">
                <a14:useLocalDpi xmlns:a14="http://schemas.microsoft.com/office/drawing/2010/main" val="0"/>
              </a:ext>
            </a:extLst>
          </a:blip>
          <a:srcRect t="5239" b="14299"/>
          <a:stretch/>
        </p:blipFill>
        <p:spPr>
          <a:xfrm>
            <a:off x="2711624" y="2492896"/>
            <a:ext cx="8280437" cy="3744416"/>
          </a:xfrm>
          <a:prstGeom prst="rect">
            <a:avLst/>
          </a:prstGeom>
        </p:spPr>
      </p:pic>
      <p:sp>
        <p:nvSpPr>
          <p:cNvPr id="2" name="Symbol zastępczy numeru slajdu 1"/>
          <p:cNvSpPr>
            <a:spLocks noGrp="1"/>
          </p:cNvSpPr>
          <p:nvPr>
            <p:ph type="sldNum" sz="quarter" idx="4"/>
          </p:nvPr>
        </p:nvSpPr>
        <p:spPr/>
        <p:txBody>
          <a:bodyPr/>
          <a:lstStyle/>
          <a:p>
            <a:fld id="{7F4E4EF8-BF11-48BA-8607-445ED92DE416}" type="slidenum">
              <a:rPr lang="es-ES" smtClean="0"/>
              <a:pPr/>
              <a:t>22</a:t>
            </a:fld>
            <a:endParaRPr lang="es-ES"/>
          </a:p>
        </p:txBody>
      </p:sp>
    </p:spTree>
    <p:extLst>
      <p:ext uri="{BB962C8B-B14F-4D97-AF65-F5344CB8AC3E}">
        <p14:creationId xmlns:p14="http://schemas.microsoft.com/office/powerpoint/2010/main" val="16151699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raz 13"/>
          <p:cNvPicPr>
            <a:picLocks noChangeAspect="1"/>
          </p:cNvPicPr>
          <p:nvPr/>
        </p:nvPicPr>
        <p:blipFill rotWithShape="1">
          <a:blip r:embed="rId2"/>
          <a:srcRect t="9703" b="7519"/>
          <a:stretch/>
        </p:blipFill>
        <p:spPr>
          <a:xfrm>
            <a:off x="2855640" y="2655083"/>
            <a:ext cx="7823826" cy="3528392"/>
          </a:xfrm>
          <a:prstGeom prst="rect">
            <a:avLst/>
          </a:prstGeom>
        </p:spPr>
      </p:pic>
      <p:sp>
        <p:nvSpPr>
          <p:cNvPr id="4" name="Titulua 3"/>
          <p:cNvSpPr>
            <a:spLocks noGrp="1"/>
          </p:cNvSpPr>
          <p:nvPr>
            <p:ph type="title"/>
          </p:nvPr>
        </p:nvSpPr>
        <p:spPr/>
        <p:txBody>
          <a:bodyPr/>
          <a:lstStyle/>
          <a:p>
            <a:r>
              <a:rPr lang="pl-PL" dirty="0"/>
              <a:t>Najważniejsze projekty </a:t>
            </a:r>
            <a:r>
              <a:rPr lang="pl-PL" dirty="0" smtClean="0"/>
              <a:t>realizowane w 2025 roku</a:t>
            </a:r>
            <a:endParaRPr lang="es-ES" dirty="0"/>
          </a:p>
        </p:txBody>
      </p:sp>
      <p:sp>
        <p:nvSpPr>
          <p:cNvPr id="3" name="Symbol zastępczy tekstu 2"/>
          <p:cNvSpPr>
            <a:spLocks noGrp="1"/>
          </p:cNvSpPr>
          <p:nvPr>
            <p:ph type="body" sz="quarter" idx="21"/>
          </p:nvPr>
        </p:nvSpPr>
        <p:spPr/>
        <p:txBody>
          <a:bodyPr/>
          <a:lstStyle/>
          <a:p>
            <a:r>
              <a:rPr lang="pl-PL" b="0" dirty="0"/>
              <a:t>PORTFEL </a:t>
            </a:r>
            <a:r>
              <a:rPr lang="pl-PL" b="0" dirty="0" smtClean="0"/>
              <a:t>ZAMÓWIEŃ</a:t>
            </a:r>
            <a:endParaRPr lang="pl-PL" b="0" dirty="0"/>
          </a:p>
        </p:txBody>
      </p:sp>
      <p:sp>
        <p:nvSpPr>
          <p:cNvPr id="5" name="Testuaren leku-marka 4"/>
          <p:cNvSpPr>
            <a:spLocks noGrp="1"/>
          </p:cNvSpPr>
          <p:nvPr>
            <p:ph type="body" sz="quarter" idx="11"/>
          </p:nvPr>
        </p:nvSpPr>
        <p:spPr>
          <a:xfrm>
            <a:off x="0" y="687829"/>
            <a:ext cx="1308364" cy="2185158"/>
          </a:xfrm>
        </p:spPr>
        <p:txBody>
          <a:bodyPr/>
          <a:lstStyle/>
          <a:p>
            <a:r>
              <a:rPr lang="pl-PL" dirty="0"/>
              <a:t>3</a:t>
            </a:r>
            <a:endParaRPr lang="es-ES" dirty="0"/>
          </a:p>
        </p:txBody>
      </p:sp>
      <p:sp>
        <p:nvSpPr>
          <p:cNvPr id="8" name="Prostokąt 7"/>
          <p:cNvSpPr/>
          <p:nvPr/>
        </p:nvSpPr>
        <p:spPr>
          <a:xfrm>
            <a:off x="2083816" y="1358053"/>
            <a:ext cx="6825562" cy="1194173"/>
          </a:xfrm>
          <a:prstGeom prst="rect">
            <a:avLst/>
          </a:prstGeom>
        </p:spPr>
        <p:txBody>
          <a:bodyPr wrap="square">
            <a:spAutoFit/>
          </a:bodyPr>
          <a:lstStyle/>
          <a:p>
            <a:pPr marL="85725" indent="-85725">
              <a:spcBef>
                <a:spcPct val="20000"/>
              </a:spcBef>
              <a:spcAft>
                <a:spcPts val="600"/>
              </a:spcAft>
              <a:buClr>
                <a:srgbClr val="ED9B33"/>
              </a:buClr>
              <a:buFont typeface="Open Sans" panose="020B0606030504020204" pitchFamily="34" charset="0"/>
              <a:buChar char="I"/>
            </a:pPr>
            <a:r>
              <a:rPr lang="pl-PL" sz="1400" b="1" dirty="0">
                <a:solidFill>
                  <a:schemeClr val="tx1">
                    <a:lumMod val="75000"/>
                    <a:lumOff val="25000"/>
                  </a:schemeClr>
                </a:solidFill>
              </a:rPr>
              <a:t>Komora rozgałęźna na al. Włókniarzy w Łodzi</a:t>
            </a:r>
          </a:p>
          <a:p>
            <a:pPr marL="85725" indent="-85725">
              <a:spcBef>
                <a:spcPct val="20000"/>
              </a:spcBef>
              <a:spcAft>
                <a:spcPts val="600"/>
              </a:spcAft>
              <a:buClr>
                <a:srgbClr val="ED9B33"/>
              </a:buClr>
              <a:buFont typeface="Open Sans" panose="020B0606030504020204" pitchFamily="34" charset="0"/>
              <a:buChar char="I"/>
            </a:pPr>
            <a:r>
              <a:rPr lang="pl-PL" altLang="pl-PL" sz="1400" i="1" dirty="0">
                <a:solidFill>
                  <a:srgbClr val="000000"/>
                </a:solidFill>
              </a:rPr>
              <a:t>Inwestor: </a:t>
            </a:r>
            <a:r>
              <a:rPr lang="pl-PL" altLang="pl-PL" sz="1400" b="1" i="1" dirty="0">
                <a:solidFill>
                  <a:schemeClr val="tx1">
                    <a:lumMod val="75000"/>
                    <a:lumOff val="25000"/>
                  </a:schemeClr>
                </a:solidFill>
              </a:rPr>
              <a:t>PKP Polskie Linie Kolejowe S.A.</a:t>
            </a:r>
            <a:r>
              <a:rPr lang="pl-PL" altLang="pl-PL" sz="1400" b="1" i="1" dirty="0">
                <a:solidFill>
                  <a:srgbClr val="000000"/>
                </a:solidFill>
              </a:rPr>
              <a:t> </a:t>
            </a:r>
          </a:p>
          <a:p>
            <a:pPr marL="85725" indent="-85725">
              <a:spcBef>
                <a:spcPct val="20000"/>
              </a:spcBef>
              <a:spcAft>
                <a:spcPts val="600"/>
              </a:spcAft>
              <a:buClr>
                <a:srgbClr val="ED9B33"/>
              </a:buClr>
              <a:buFont typeface="Open Sans" panose="020B0606030504020204" pitchFamily="34" charset="0"/>
              <a:buChar char="I"/>
            </a:pPr>
            <a:r>
              <a:rPr lang="pl-PL" altLang="pl-PL" sz="1400" i="1" dirty="0">
                <a:solidFill>
                  <a:srgbClr val="000000"/>
                </a:solidFill>
              </a:rPr>
              <a:t>Generalny Wykonawca: </a:t>
            </a:r>
            <a:r>
              <a:rPr lang="pl-PL" altLang="pl-PL" sz="1400" b="1" i="1" dirty="0">
                <a:solidFill>
                  <a:schemeClr val="tx1">
                    <a:lumMod val="75000"/>
                    <a:lumOff val="25000"/>
                  </a:schemeClr>
                </a:solidFill>
              </a:rPr>
              <a:t>Przedsiębiorstwo Budowy Dróg i Mostów Sp. z o.o., </a:t>
            </a:r>
            <a:r>
              <a:rPr lang="pl-PL" altLang="pl-PL" sz="1400" i="1" dirty="0">
                <a:solidFill>
                  <a:srgbClr val="000000"/>
                </a:solidFill>
              </a:rPr>
              <a:t>podwykonawca: </a:t>
            </a:r>
            <a:r>
              <a:rPr lang="pl-PL" altLang="pl-PL" sz="1400" b="1" i="1" dirty="0">
                <a:solidFill>
                  <a:schemeClr val="tx1">
                    <a:lumMod val="75000"/>
                    <a:lumOff val="25000"/>
                  </a:schemeClr>
                </a:solidFill>
              </a:rPr>
              <a:t>MODZELEWSKI &amp; RODEK Sp. z o.o.</a:t>
            </a:r>
          </a:p>
        </p:txBody>
      </p:sp>
      <p:sp>
        <p:nvSpPr>
          <p:cNvPr id="2" name="Symbol zastępczy numeru slajdu 1"/>
          <p:cNvSpPr>
            <a:spLocks noGrp="1"/>
          </p:cNvSpPr>
          <p:nvPr>
            <p:ph type="sldNum" sz="quarter" idx="4"/>
          </p:nvPr>
        </p:nvSpPr>
        <p:spPr/>
        <p:txBody>
          <a:bodyPr/>
          <a:lstStyle/>
          <a:p>
            <a:fld id="{7F4E4EF8-BF11-48BA-8607-445ED92DE416}" type="slidenum">
              <a:rPr lang="es-ES" smtClean="0"/>
              <a:pPr/>
              <a:t>23</a:t>
            </a:fld>
            <a:endParaRPr lang="es-ES"/>
          </a:p>
        </p:txBody>
      </p:sp>
    </p:spTree>
    <p:extLst>
      <p:ext uri="{BB962C8B-B14F-4D97-AF65-F5344CB8AC3E}">
        <p14:creationId xmlns:p14="http://schemas.microsoft.com/office/powerpoint/2010/main" val="18130994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ulua 3"/>
          <p:cNvSpPr>
            <a:spLocks noGrp="1"/>
          </p:cNvSpPr>
          <p:nvPr>
            <p:ph type="title"/>
          </p:nvPr>
        </p:nvSpPr>
        <p:spPr/>
        <p:txBody>
          <a:bodyPr/>
          <a:lstStyle/>
          <a:p>
            <a:r>
              <a:rPr lang="pl-PL" dirty="0"/>
              <a:t>Najważniejsze projekty </a:t>
            </a:r>
            <a:r>
              <a:rPr lang="pl-PL" dirty="0" smtClean="0"/>
              <a:t>w trakcie realizacji w 2026 roku</a:t>
            </a:r>
            <a:endParaRPr lang="es-ES" dirty="0"/>
          </a:p>
        </p:txBody>
      </p:sp>
      <p:sp>
        <p:nvSpPr>
          <p:cNvPr id="9" name="Symbol zastępczy tekstu 8"/>
          <p:cNvSpPr>
            <a:spLocks noGrp="1"/>
          </p:cNvSpPr>
          <p:nvPr>
            <p:ph type="body" sz="quarter" idx="21"/>
          </p:nvPr>
        </p:nvSpPr>
        <p:spPr/>
        <p:txBody>
          <a:bodyPr/>
          <a:lstStyle/>
          <a:p>
            <a:r>
              <a:rPr lang="pl-PL" b="0" dirty="0"/>
              <a:t>PORTFEL </a:t>
            </a:r>
            <a:r>
              <a:rPr lang="pl-PL" b="0" dirty="0" smtClean="0"/>
              <a:t>ZAMÓWIEŃ</a:t>
            </a:r>
            <a:endParaRPr lang="pl-PL" b="0" dirty="0"/>
          </a:p>
        </p:txBody>
      </p:sp>
      <p:sp>
        <p:nvSpPr>
          <p:cNvPr id="5" name="Testuaren leku-marka 4"/>
          <p:cNvSpPr>
            <a:spLocks noGrp="1"/>
          </p:cNvSpPr>
          <p:nvPr>
            <p:ph type="body" sz="quarter" idx="11"/>
          </p:nvPr>
        </p:nvSpPr>
        <p:spPr>
          <a:xfrm>
            <a:off x="0" y="620688"/>
            <a:ext cx="1271464" cy="2185158"/>
          </a:xfrm>
        </p:spPr>
        <p:txBody>
          <a:bodyPr/>
          <a:lstStyle/>
          <a:p>
            <a:r>
              <a:rPr lang="pl-PL" dirty="0"/>
              <a:t>3</a:t>
            </a:r>
            <a:endParaRPr lang="es-ES" dirty="0"/>
          </a:p>
        </p:txBody>
      </p:sp>
      <p:sp>
        <p:nvSpPr>
          <p:cNvPr id="11" name="Testuaren leku-marka 5"/>
          <p:cNvSpPr>
            <a:spLocks noGrp="1"/>
          </p:cNvSpPr>
          <p:nvPr>
            <p:ph type="body" sz="quarter" idx="19"/>
          </p:nvPr>
        </p:nvSpPr>
        <p:spPr>
          <a:xfrm>
            <a:off x="2101195" y="1400531"/>
            <a:ext cx="7295388" cy="5517232"/>
          </a:xfrm>
        </p:spPr>
        <p:txBody>
          <a:bodyPr>
            <a:normAutofit/>
          </a:bodyPr>
          <a:lstStyle/>
          <a:p>
            <a:endParaRPr lang="pl-PL" altLang="pl-PL" sz="1150" i="1" dirty="0" smtClean="0">
              <a:solidFill>
                <a:srgbClr val="000000"/>
              </a:solidFill>
            </a:endParaRPr>
          </a:p>
          <a:p>
            <a:r>
              <a:rPr lang="pl-PL" altLang="pl-PL" sz="1400" dirty="0" smtClean="0">
                <a:solidFill>
                  <a:schemeClr val="tx1"/>
                </a:solidFill>
              </a:rPr>
              <a:t>Quorum </a:t>
            </a:r>
            <a:r>
              <a:rPr lang="pl-PL" altLang="pl-PL" sz="1400" dirty="0">
                <a:solidFill>
                  <a:schemeClr val="tx1"/>
                </a:solidFill>
              </a:rPr>
              <a:t>B Wrocław </a:t>
            </a:r>
          </a:p>
          <a:p>
            <a:r>
              <a:rPr lang="pl-PL" altLang="pl-PL" sz="1400" dirty="0" err="1">
                <a:solidFill>
                  <a:schemeClr val="tx1"/>
                </a:solidFill>
              </a:rPr>
              <a:t>Nadmotławie</a:t>
            </a:r>
            <a:r>
              <a:rPr lang="pl-PL" altLang="pl-PL" sz="1400" dirty="0">
                <a:solidFill>
                  <a:schemeClr val="tx1"/>
                </a:solidFill>
              </a:rPr>
              <a:t> Gdańsk ul. Sienna Grobla</a:t>
            </a:r>
          </a:p>
          <a:p>
            <a:r>
              <a:rPr lang="pl-PL" altLang="pl-PL" sz="1400" dirty="0">
                <a:solidFill>
                  <a:schemeClr val="tx1"/>
                </a:solidFill>
              </a:rPr>
              <a:t>Teatr Muzyczny w Poznaniu </a:t>
            </a:r>
          </a:p>
          <a:p>
            <a:r>
              <a:rPr lang="pl-PL" altLang="pl-PL" sz="1400" dirty="0">
                <a:solidFill>
                  <a:schemeClr val="tx1"/>
                </a:solidFill>
              </a:rPr>
              <a:t>Kompleks </a:t>
            </a:r>
            <a:r>
              <a:rPr lang="pl-PL" altLang="pl-PL" sz="1400" dirty="0" err="1">
                <a:solidFill>
                  <a:schemeClr val="tx1"/>
                </a:solidFill>
              </a:rPr>
              <a:t>Waterhall</a:t>
            </a:r>
            <a:r>
              <a:rPr lang="pl-PL" altLang="pl-PL" sz="1400" dirty="0">
                <a:solidFill>
                  <a:schemeClr val="tx1"/>
                </a:solidFill>
              </a:rPr>
              <a:t> w Gdyni </a:t>
            </a:r>
          </a:p>
          <a:p>
            <a:r>
              <a:rPr lang="en-US" altLang="pl-PL" sz="1400" dirty="0">
                <a:solidFill>
                  <a:schemeClr val="tx1"/>
                </a:solidFill>
              </a:rPr>
              <a:t>The View Mountain </a:t>
            </a:r>
            <a:r>
              <a:rPr lang="pl-PL" altLang="pl-PL" sz="1400" dirty="0">
                <a:solidFill>
                  <a:schemeClr val="tx1"/>
                </a:solidFill>
              </a:rPr>
              <a:t>w </a:t>
            </a:r>
            <a:r>
              <a:rPr lang="en-US" altLang="pl-PL" sz="1400" dirty="0" err="1">
                <a:solidFill>
                  <a:schemeClr val="tx1"/>
                </a:solidFill>
              </a:rPr>
              <a:t>Szklarsk</a:t>
            </a:r>
            <a:r>
              <a:rPr lang="pl-PL" altLang="pl-PL" sz="1400" dirty="0" err="1">
                <a:solidFill>
                  <a:schemeClr val="tx1"/>
                </a:solidFill>
              </a:rPr>
              <a:t>iej</a:t>
            </a:r>
            <a:r>
              <a:rPr lang="en-US" altLang="pl-PL" sz="1400" dirty="0">
                <a:solidFill>
                  <a:schemeClr val="tx1"/>
                </a:solidFill>
              </a:rPr>
              <a:t> </a:t>
            </a:r>
            <a:r>
              <a:rPr lang="en-US" altLang="pl-PL" sz="1400" dirty="0" err="1">
                <a:solidFill>
                  <a:schemeClr val="tx1"/>
                </a:solidFill>
              </a:rPr>
              <a:t>Poręb</a:t>
            </a:r>
            <a:r>
              <a:rPr lang="pl-PL" altLang="pl-PL" sz="1400" dirty="0" err="1">
                <a:solidFill>
                  <a:schemeClr val="tx1"/>
                </a:solidFill>
              </a:rPr>
              <a:t>ie</a:t>
            </a:r>
            <a:endParaRPr lang="pl-PL" altLang="pl-PL" sz="1400" dirty="0">
              <a:solidFill>
                <a:schemeClr val="tx1"/>
              </a:solidFill>
            </a:endParaRPr>
          </a:p>
          <a:p>
            <a:r>
              <a:rPr lang="pl-PL" altLang="pl-PL" sz="1400" dirty="0">
                <a:solidFill>
                  <a:schemeClr val="tx1"/>
                </a:solidFill>
              </a:rPr>
              <a:t>Osiedle Modern Mokotów W Warszawie</a:t>
            </a:r>
          </a:p>
          <a:p>
            <a:r>
              <a:rPr lang="pl-PL" altLang="pl-PL" sz="1400" dirty="0">
                <a:solidFill>
                  <a:schemeClr val="tx1"/>
                </a:solidFill>
              </a:rPr>
              <a:t>Biurowiec Nowy Rynek w Poznaniu</a:t>
            </a:r>
          </a:p>
          <a:p>
            <a:r>
              <a:rPr lang="pl-PL" altLang="pl-PL" sz="1400" dirty="0">
                <a:solidFill>
                  <a:schemeClr val="tx1"/>
                </a:solidFill>
              </a:rPr>
              <a:t>Droga ekspresowa S16 Knyszyn - Krynice </a:t>
            </a:r>
          </a:p>
          <a:p>
            <a:r>
              <a:rPr lang="pl-PL" altLang="pl-PL" sz="1400" dirty="0">
                <a:solidFill>
                  <a:schemeClr val="tx1"/>
                </a:solidFill>
              </a:rPr>
              <a:t>DK13 obwodnica Warzymic i Przecławia - etap II</a:t>
            </a:r>
          </a:p>
          <a:p>
            <a:r>
              <a:rPr lang="pl-PL" altLang="pl-PL" sz="1400" dirty="0">
                <a:solidFill>
                  <a:schemeClr val="tx1"/>
                </a:solidFill>
              </a:rPr>
              <a:t>LK201 Kościerzyna – Somonino</a:t>
            </a:r>
          </a:p>
          <a:p>
            <a:r>
              <a:rPr lang="pl-PL" altLang="pl-PL" sz="1400" dirty="0">
                <a:solidFill>
                  <a:schemeClr val="tx1"/>
                </a:solidFill>
              </a:rPr>
              <a:t>Droga ekspresowa S19 na odcinku węzeł Babica (bez węzła) - Jawornik </a:t>
            </a:r>
          </a:p>
          <a:p>
            <a:r>
              <a:rPr lang="pl-PL" altLang="pl-PL" sz="1400" dirty="0">
                <a:solidFill>
                  <a:schemeClr val="tx1"/>
                </a:solidFill>
              </a:rPr>
              <a:t>Droga ekspresowa S7 odc. Widoma – Kraków (w. Kraków Nowa Huta) </a:t>
            </a:r>
          </a:p>
          <a:p>
            <a:r>
              <a:rPr lang="pl-PL" altLang="pl-PL" sz="1400" dirty="0">
                <a:solidFill>
                  <a:schemeClr val="tx1"/>
                </a:solidFill>
              </a:rPr>
              <a:t>Droga ekspresowa S10 na odcinku Wałcz węzeł "Witankowo"(bez węzła)-węzeł Piła Północ </a:t>
            </a:r>
          </a:p>
          <a:p>
            <a:endParaRPr lang="pl-PL" altLang="pl-PL" sz="1150" i="1" dirty="0">
              <a:solidFill>
                <a:srgbClr val="000000"/>
              </a:solidFill>
            </a:endParaRPr>
          </a:p>
          <a:p>
            <a:endParaRPr lang="pl-PL" altLang="pl-PL" sz="1150" i="1" dirty="0">
              <a:solidFill>
                <a:srgbClr val="000000"/>
              </a:solidFill>
            </a:endParaRPr>
          </a:p>
          <a:p>
            <a:endParaRPr lang="pl-PL" altLang="pl-PL" sz="1150" i="1" dirty="0">
              <a:solidFill>
                <a:srgbClr val="000000"/>
              </a:solidFill>
            </a:endParaRPr>
          </a:p>
        </p:txBody>
      </p:sp>
      <p:pic>
        <p:nvPicPr>
          <p:cNvPr id="13" name="Obraz 12"/>
          <p:cNvPicPr>
            <a:picLocks noChangeAspect="1"/>
          </p:cNvPicPr>
          <p:nvPr/>
        </p:nvPicPr>
        <p:blipFill>
          <a:blip r:embed="rId2"/>
          <a:stretch>
            <a:fillRect/>
          </a:stretch>
        </p:blipFill>
        <p:spPr>
          <a:xfrm>
            <a:off x="8966280" y="1555439"/>
            <a:ext cx="2725914" cy="1517471"/>
          </a:xfrm>
          <a:prstGeom prst="rect">
            <a:avLst/>
          </a:prstGeom>
          <a:ln w="28575">
            <a:solidFill>
              <a:srgbClr val="FFC000"/>
            </a:solidFill>
          </a:ln>
        </p:spPr>
      </p:pic>
      <p:pic>
        <p:nvPicPr>
          <p:cNvPr id="14" name="Obraz 13"/>
          <p:cNvPicPr>
            <a:picLocks noChangeAspect="1"/>
          </p:cNvPicPr>
          <p:nvPr/>
        </p:nvPicPr>
        <p:blipFill>
          <a:blip r:embed="rId3"/>
          <a:stretch>
            <a:fillRect/>
          </a:stretch>
        </p:blipFill>
        <p:spPr>
          <a:xfrm>
            <a:off x="8975707" y="4777451"/>
            <a:ext cx="2725914" cy="1403675"/>
          </a:xfrm>
          <a:prstGeom prst="rect">
            <a:avLst/>
          </a:prstGeom>
          <a:ln w="28575">
            <a:solidFill>
              <a:srgbClr val="FFC000"/>
            </a:solidFill>
          </a:ln>
        </p:spPr>
      </p:pic>
      <p:pic>
        <p:nvPicPr>
          <p:cNvPr id="15" name="Obraz 14"/>
          <p:cNvPicPr>
            <a:picLocks noChangeAspect="1"/>
          </p:cNvPicPr>
          <p:nvPr/>
        </p:nvPicPr>
        <p:blipFill>
          <a:blip r:embed="rId4"/>
          <a:stretch>
            <a:fillRect/>
          </a:stretch>
        </p:blipFill>
        <p:spPr>
          <a:xfrm>
            <a:off x="8966280" y="3095573"/>
            <a:ext cx="2725914" cy="1650384"/>
          </a:xfrm>
          <a:prstGeom prst="rect">
            <a:avLst/>
          </a:prstGeom>
          <a:ln w="28575">
            <a:solidFill>
              <a:srgbClr val="FFC000"/>
            </a:solidFill>
          </a:ln>
        </p:spPr>
      </p:pic>
      <p:sp>
        <p:nvSpPr>
          <p:cNvPr id="2" name="Symbol zastępczy numeru slajdu 1"/>
          <p:cNvSpPr>
            <a:spLocks noGrp="1"/>
          </p:cNvSpPr>
          <p:nvPr>
            <p:ph type="sldNum" sz="quarter" idx="4"/>
          </p:nvPr>
        </p:nvSpPr>
        <p:spPr>
          <a:xfrm>
            <a:off x="8966280" y="6615826"/>
            <a:ext cx="2844800" cy="220641"/>
          </a:xfrm>
        </p:spPr>
        <p:txBody>
          <a:bodyPr/>
          <a:lstStyle/>
          <a:p>
            <a:fld id="{7F4E4EF8-BF11-48BA-8607-445ED92DE416}" type="slidenum">
              <a:rPr lang="es-ES" smtClean="0"/>
              <a:pPr/>
              <a:t>24</a:t>
            </a:fld>
            <a:endParaRPr lang="es-ES"/>
          </a:p>
        </p:txBody>
      </p:sp>
    </p:spTree>
    <p:extLst>
      <p:ext uri="{BB962C8B-B14F-4D97-AF65-F5344CB8AC3E}">
        <p14:creationId xmlns:p14="http://schemas.microsoft.com/office/powerpoint/2010/main" val="13702623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ymbol zastępczy tekstu 11"/>
          <p:cNvSpPr>
            <a:spLocks noGrp="1"/>
          </p:cNvSpPr>
          <p:nvPr>
            <p:ph type="body" sz="quarter" idx="21"/>
          </p:nvPr>
        </p:nvSpPr>
        <p:spPr/>
        <p:txBody>
          <a:bodyPr/>
          <a:lstStyle/>
          <a:p>
            <a:r>
              <a:rPr lang="pl-PL" b="0" dirty="0" smtClean="0"/>
              <a:t>AGENDA</a:t>
            </a:r>
            <a:endParaRPr lang="pl-PL" b="0" dirty="0"/>
          </a:p>
        </p:txBody>
      </p:sp>
      <p:sp>
        <p:nvSpPr>
          <p:cNvPr id="3" name="Symbol zastępczy tekstu 2"/>
          <p:cNvSpPr>
            <a:spLocks noGrp="1"/>
          </p:cNvSpPr>
          <p:nvPr>
            <p:ph type="body" sz="quarter" idx="4294967295"/>
          </p:nvPr>
        </p:nvSpPr>
        <p:spPr>
          <a:xfrm>
            <a:off x="2425298" y="1040028"/>
            <a:ext cx="1225550" cy="982663"/>
          </a:xfrm>
          <a:prstGeom prst="rect">
            <a:avLst/>
          </a:prstGeom>
        </p:spPr>
        <p:txBody>
          <a:bodyPr/>
          <a:lstStyle/>
          <a:p>
            <a:pPr algn="r">
              <a:buNone/>
            </a:pPr>
            <a:r>
              <a:rPr lang="pl-PL" sz="6200" b="1" dirty="0">
                <a:ln w="19050">
                  <a:solidFill>
                    <a:srgbClr val="ED9B33"/>
                  </a:solidFill>
                </a:ln>
                <a:noFill/>
                <a:latin typeface="+mj-lt"/>
              </a:rPr>
              <a:t>1</a:t>
            </a:r>
          </a:p>
        </p:txBody>
      </p:sp>
      <p:sp>
        <p:nvSpPr>
          <p:cNvPr id="4" name="Symbol zastępczy tekstu 3"/>
          <p:cNvSpPr>
            <a:spLocks noGrp="1"/>
          </p:cNvSpPr>
          <p:nvPr>
            <p:ph type="body" sz="quarter" idx="4294967295"/>
          </p:nvPr>
        </p:nvSpPr>
        <p:spPr>
          <a:xfrm>
            <a:off x="3935760" y="1302652"/>
            <a:ext cx="6527800" cy="936625"/>
          </a:xfrm>
          <a:prstGeom prst="rect">
            <a:avLst/>
          </a:prstGeom>
        </p:spPr>
        <p:txBody>
          <a:bodyPr/>
          <a:lstStyle/>
          <a:p>
            <a:pPr marL="0" indent="0">
              <a:buNone/>
            </a:pPr>
            <a:r>
              <a:rPr lang="pl-PL" sz="2400" dirty="0" smtClean="0">
                <a:solidFill>
                  <a:schemeClr val="tx1">
                    <a:lumMod val="65000"/>
                    <a:lumOff val="35000"/>
                  </a:schemeClr>
                </a:solidFill>
                <a:latin typeface="+mj-lt"/>
                <a:cs typeface="Arial" panose="020B0604020202020204" pitchFamily="34" charset="0"/>
              </a:rPr>
              <a:t>DANE </a:t>
            </a:r>
            <a:r>
              <a:rPr lang="pl-PL" sz="2400" dirty="0">
                <a:solidFill>
                  <a:schemeClr val="tx1">
                    <a:lumMod val="65000"/>
                    <a:lumOff val="35000"/>
                  </a:schemeClr>
                </a:solidFill>
                <a:latin typeface="+mj-lt"/>
                <a:cs typeface="Arial" panose="020B0604020202020204" pitchFamily="34" charset="0"/>
              </a:rPr>
              <a:t>MAKROEKONOMICZNE ORAZ RYNEK BUDOWLANY W POLSCE</a:t>
            </a:r>
          </a:p>
          <a:p>
            <a:endParaRPr lang="pl-PL" b="1" dirty="0"/>
          </a:p>
        </p:txBody>
      </p:sp>
      <p:sp>
        <p:nvSpPr>
          <p:cNvPr id="5" name="Symbol zastępczy tekstu 4"/>
          <p:cNvSpPr>
            <a:spLocks noGrp="1"/>
          </p:cNvSpPr>
          <p:nvPr>
            <p:ph type="body" sz="quarter" idx="4294967295"/>
          </p:nvPr>
        </p:nvSpPr>
        <p:spPr>
          <a:xfrm>
            <a:off x="3935760" y="2459037"/>
            <a:ext cx="6527800" cy="935038"/>
          </a:xfrm>
          <a:prstGeom prst="rect">
            <a:avLst/>
          </a:prstGeom>
        </p:spPr>
        <p:txBody>
          <a:bodyPr/>
          <a:lstStyle/>
          <a:p>
            <a:pPr marL="0" indent="0">
              <a:spcBef>
                <a:spcPts val="0"/>
              </a:spcBef>
              <a:buNone/>
            </a:pPr>
            <a:r>
              <a:rPr lang="pl-PL" sz="2400" dirty="0">
                <a:solidFill>
                  <a:schemeClr val="tx1">
                    <a:lumMod val="65000"/>
                    <a:lumOff val="35000"/>
                  </a:schemeClr>
                </a:solidFill>
                <a:latin typeface="+mj-lt"/>
                <a:cs typeface="Arial" panose="020B0604020202020204" pitchFamily="34" charset="0"/>
              </a:rPr>
              <a:t>WYNIKI FINANSOWE NA DZIEŃ 31 GRUDNIA 2025 </a:t>
            </a:r>
            <a:r>
              <a:rPr lang="pl-PL" sz="2400" dirty="0" smtClean="0">
                <a:solidFill>
                  <a:schemeClr val="tx1">
                    <a:lumMod val="65000"/>
                    <a:lumOff val="35000"/>
                  </a:schemeClr>
                </a:solidFill>
                <a:latin typeface="+mj-lt"/>
                <a:cs typeface="Arial" panose="020B0604020202020204" pitchFamily="34" charset="0"/>
              </a:rPr>
              <a:t>ROKU</a:t>
            </a:r>
            <a:endParaRPr lang="pl-PL" sz="2400" dirty="0">
              <a:solidFill>
                <a:schemeClr val="tx1">
                  <a:lumMod val="65000"/>
                  <a:lumOff val="35000"/>
                </a:schemeClr>
              </a:solidFill>
              <a:latin typeface="+mj-lt"/>
              <a:cs typeface="Arial" panose="020B0604020202020204" pitchFamily="34" charset="0"/>
            </a:endParaRPr>
          </a:p>
        </p:txBody>
      </p:sp>
      <p:sp>
        <p:nvSpPr>
          <p:cNvPr id="6" name="Symbol zastępczy tekstu 5"/>
          <p:cNvSpPr>
            <a:spLocks noGrp="1"/>
          </p:cNvSpPr>
          <p:nvPr>
            <p:ph type="body" sz="quarter" idx="4294967295"/>
          </p:nvPr>
        </p:nvSpPr>
        <p:spPr>
          <a:xfrm>
            <a:off x="3934173" y="3546475"/>
            <a:ext cx="6529387" cy="936625"/>
          </a:xfrm>
          <a:prstGeom prst="rect">
            <a:avLst/>
          </a:prstGeom>
        </p:spPr>
        <p:txBody>
          <a:bodyPr/>
          <a:lstStyle/>
          <a:p>
            <a:pPr marL="0" indent="0">
              <a:spcBef>
                <a:spcPts val="0"/>
              </a:spcBef>
              <a:buNone/>
            </a:pPr>
            <a:r>
              <a:rPr lang="pl-PL" sz="2400" dirty="0">
                <a:solidFill>
                  <a:schemeClr val="tx1">
                    <a:lumMod val="65000"/>
                    <a:lumOff val="35000"/>
                  </a:schemeClr>
                </a:solidFill>
                <a:latin typeface="+mj-lt"/>
                <a:cs typeface="Arial" panose="020B0604020202020204" pitchFamily="34" charset="0"/>
              </a:rPr>
              <a:t>PORTFEL ZAMÓWIEŃ</a:t>
            </a:r>
          </a:p>
        </p:txBody>
      </p:sp>
      <p:sp>
        <p:nvSpPr>
          <p:cNvPr id="7" name="Symbol zastępczy tekstu 6"/>
          <p:cNvSpPr>
            <a:spLocks noGrp="1"/>
          </p:cNvSpPr>
          <p:nvPr>
            <p:ph type="body" sz="quarter" idx="4294967295"/>
          </p:nvPr>
        </p:nvSpPr>
        <p:spPr>
          <a:xfrm>
            <a:off x="2425298" y="2239277"/>
            <a:ext cx="1225550" cy="938212"/>
          </a:xfrm>
          <a:prstGeom prst="rect">
            <a:avLst/>
          </a:prstGeom>
        </p:spPr>
        <p:txBody>
          <a:bodyPr/>
          <a:lstStyle/>
          <a:p>
            <a:pPr algn="r">
              <a:buNone/>
            </a:pPr>
            <a:r>
              <a:rPr lang="pl-PL" sz="6200" b="1" dirty="0">
                <a:ln w="19050">
                  <a:solidFill>
                    <a:srgbClr val="ED9B33"/>
                  </a:solidFill>
                </a:ln>
                <a:noFill/>
                <a:latin typeface="+mj-lt"/>
              </a:rPr>
              <a:t>2</a:t>
            </a:r>
          </a:p>
        </p:txBody>
      </p:sp>
      <p:sp>
        <p:nvSpPr>
          <p:cNvPr id="8" name="Symbol zastępczy tekstu 7"/>
          <p:cNvSpPr>
            <a:spLocks noGrp="1"/>
          </p:cNvSpPr>
          <p:nvPr>
            <p:ph type="body" sz="quarter" idx="4294967295"/>
          </p:nvPr>
        </p:nvSpPr>
        <p:spPr>
          <a:xfrm>
            <a:off x="2425298" y="3394075"/>
            <a:ext cx="1225550" cy="1089025"/>
          </a:xfrm>
          <a:prstGeom prst="rect">
            <a:avLst/>
          </a:prstGeom>
        </p:spPr>
        <p:txBody>
          <a:bodyPr/>
          <a:lstStyle/>
          <a:p>
            <a:pPr algn="r">
              <a:buNone/>
            </a:pPr>
            <a:r>
              <a:rPr lang="pl-PL" sz="6200" b="1" dirty="0">
                <a:ln w="19050">
                  <a:solidFill>
                    <a:srgbClr val="ED9B33"/>
                  </a:solidFill>
                </a:ln>
                <a:noFill/>
                <a:latin typeface="+mj-lt"/>
              </a:rPr>
              <a:t>3</a:t>
            </a:r>
          </a:p>
        </p:txBody>
      </p:sp>
      <p:sp>
        <p:nvSpPr>
          <p:cNvPr id="9" name="Symbol zastępczy tekstu 5"/>
          <p:cNvSpPr txBox="1">
            <a:spLocks/>
          </p:cNvSpPr>
          <p:nvPr/>
        </p:nvSpPr>
        <p:spPr>
          <a:xfrm>
            <a:off x="3935099" y="4701273"/>
            <a:ext cx="6528461" cy="936026"/>
          </a:xfrm>
          <a:prstGeom prst="rect">
            <a:avLst/>
          </a:prstGeom>
        </p:spPr>
        <p:txBody>
          <a:bodyPr/>
          <a:lstStyle>
            <a:lvl1pPr marL="0" indent="0" algn="l" defTabSz="914400" rtl="0" eaLnBrk="1" latinLnBrk="0" hangingPunct="1">
              <a:spcBef>
                <a:spcPct val="20000"/>
              </a:spcBef>
              <a:buFont typeface="Arial" pitchFamily="34" charset="0"/>
              <a:buNone/>
              <a:defRPr sz="1200" b="0" kern="1200">
                <a:solidFill>
                  <a:schemeClr val="bg1">
                    <a:lumMod val="50000"/>
                  </a:schemeClr>
                </a:solidFill>
                <a:latin typeface="+mn-lt"/>
                <a:ea typeface="Open Sans" panose="020B0606030504020204" pitchFamily="34" charset="0"/>
                <a:cs typeface="Open Sans" panose="020B0606030504020204" pitchFamily="34" charset="0"/>
              </a:defRPr>
            </a:lvl1pPr>
            <a:lvl2pPr marL="0" indent="0" algn="l" defTabSz="914400" rtl="0" eaLnBrk="1" latinLnBrk="0" hangingPunct="1">
              <a:spcBef>
                <a:spcPct val="20000"/>
              </a:spcBef>
              <a:buFont typeface="Arial" pitchFamily="34" charset="0"/>
              <a:buNone/>
              <a:defRPr sz="1400" kern="1200" baseline="0">
                <a:solidFill>
                  <a:schemeClr val="tx1">
                    <a:lumMod val="50000"/>
                    <a:lumOff val="5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r>
              <a:rPr lang="pl-PL" sz="2400" b="1" dirty="0">
                <a:solidFill>
                  <a:schemeClr val="tx1">
                    <a:lumMod val="65000"/>
                    <a:lumOff val="35000"/>
                  </a:schemeClr>
                </a:solidFill>
                <a:latin typeface="+mj-lt"/>
                <a:cs typeface="Arial" panose="020B0604020202020204" pitchFamily="34" charset="0"/>
              </a:rPr>
              <a:t>RYNEK I PERSPEKTYWY</a:t>
            </a:r>
          </a:p>
        </p:txBody>
      </p:sp>
      <p:sp>
        <p:nvSpPr>
          <p:cNvPr id="10" name="Symbol zastępczy tekstu 7"/>
          <p:cNvSpPr txBox="1">
            <a:spLocks/>
          </p:cNvSpPr>
          <p:nvPr/>
        </p:nvSpPr>
        <p:spPr>
          <a:xfrm>
            <a:off x="2425298" y="4483100"/>
            <a:ext cx="1225150" cy="1089552"/>
          </a:xfrm>
          <a:prstGeom prst="rect">
            <a:avLst/>
          </a:prstGeom>
        </p:spPr>
        <p:txBody>
          <a:bodyPr/>
          <a:lstStyle>
            <a:lvl1pPr marL="342900" indent="-342900" algn="r" defTabSz="914400" rtl="0" eaLnBrk="1" latinLnBrk="0" hangingPunct="1">
              <a:spcBef>
                <a:spcPct val="20000"/>
              </a:spcBef>
              <a:buFont typeface="Arial" pitchFamily="34" charset="0"/>
              <a:buNone/>
              <a:defRPr sz="6200" b="1" kern="1200" baseline="0">
                <a:ln w="19050">
                  <a:solidFill>
                    <a:srgbClr val="ED9B33"/>
                  </a:solidFill>
                </a:ln>
                <a:noFill/>
                <a:latin typeface="+mj-lt"/>
                <a:ea typeface="+mn-ea"/>
                <a:cs typeface="+mn-cs"/>
              </a:defRPr>
            </a:lvl1pPr>
            <a:lvl2pPr marL="0" indent="0" algn="l" defTabSz="914400" rtl="0" eaLnBrk="1" latinLnBrk="0" hangingPunct="1">
              <a:spcBef>
                <a:spcPct val="20000"/>
              </a:spcBef>
              <a:buFont typeface="Arial" pitchFamily="34" charset="0"/>
              <a:buNone/>
              <a:defRPr sz="1400" kern="1200" baseline="0">
                <a:solidFill>
                  <a:schemeClr val="tx1">
                    <a:lumMod val="50000"/>
                    <a:lumOff val="5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pl-PL" dirty="0"/>
              <a:t>4</a:t>
            </a:r>
          </a:p>
        </p:txBody>
      </p:sp>
    </p:spTree>
    <p:extLst>
      <p:ext uri="{BB962C8B-B14F-4D97-AF65-F5344CB8AC3E}">
        <p14:creationId xmlns:p14="http://schemas.microsoft.com/office/powerpoint/2010/main" val="40046522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ulua 3"/>
          <p:cNvSpPr>
            <a:spLocks noGrp="1"/>
          </p:cNvSpPr>
          <p:nvPr>
            <p:ph type="title"/>
          </p:nvPr>
        </p:nvSpPr>
        <p:spPr/>
        <p:txBody>
          <a:bodyPr/>
          <a:lstStyle/>
          <a:p>
            <a:r>
              <a:rPr lang="pl-PL" dirty="0" smtClean="0"/>
              <a:t>Perspektywy rynku budowlanego w </a:t>
            </a:r>
            <a:r>
              <a:rPr lang="pl-PL" dirty="0"/>
              <a:t>P</a:t>
            </a:r>
            <a:r>
              <a:rPr lang="pl-PL" dirty="0" smtClean="0"/>
              <a:t>olsce</a:t>
            </a:r>
            <a:endParaRPr lang="es-ES" dirty="0"/>
          </a:p>
        </p:txBody>
      </p:sp>
      <p:sp>
        <p:nvSpPr>
          <p:cNvPr id="6" name="Testuaren leku-marka 5"/>
          <p:cNvSpPr>
            <a:spLocks noGrp="1"/>
          </p:cNvSpPr>
          <p:nvPr>
            <p:ph type="body" sz="quarter" idx="19"/>
          </p:nvPr>
        </p:nvSpPr>
        <p:spPr/>
        <p:txBody>
          <a:bodyPr/>
          <a:lstStyle/>
          <a:p>
            <a:endParaRPr lang="pl-PL" altLang="pl-PL" i="1" dirty="0">
              <a:solidFill>
                <a:srgbClr val="000000"/>
              </a:solidFill>
            </a:endParaRPr>
          </a:p>
          <a:p>
            <a:endParaRPr lang="pl-PL" altLang="pl-PL" i="1" dirty="0" smtClean="0">
              <a:solidFill>
                <a:srgbClr val="000000"/>
              </a:solidFill>
            </a:endParaRPr>
          </a:p>
        </p:txBody>
      </p:sp>
      <p:sp>
        <p:nvSpPr>
          <p:cNvPr id="3" name="Symbol zastępczy tekstu 2"/>
          <p:cNvSpPr>
            <a:spLocks noGrp="1"/>
          </p:cNvSpPr>
          <p:nvPr>
            <p:ph type="body" sz="quarter" idx="21"/>
          </p:nvPr>
        </p:nvSpPr>
        <p:spPr/>
        <p:txBody>
          <a:bodyPr/>
          <a:lstStyle/>
          <a:p>
            <a:r>
              <a:rPr lang="pl-PL" b="0" dirty="0"/>
              <a:t>RYNEK I </a:t>
            </a:r>
            <a:r>
              <a:rPr lang="pl-PL" b="0" dirty="0" smtClean="0"/>
              <a:t>PERSPEKTYWY</a:t>
            </a:r>
            <a:endParaRPr lang="pl-PL" b="0" dirty="0"/>
          </a:p>
        </p:txBody>
      </p:sp>
      <p:sp>
        <p:nvSpPr>
          <p:cNvPr id="5" name="Testuaren leku-marka 4"/>
          <p:cNvSpPr>
            <a:spLocks noGrp="1"/>
          </p:cNvSpPr>
          <p:nvPr>
            <p:ph type="body" sz="quarter" idx="11"/>
          </p:nvPr>
        </p:nvSpPr>
        <p:spPr>
          <a:xfrm>
            <a:off x="-1" y="666547"/>
            <a:ext cx="1318643" cy="2185158"/>
          </a:xfrm>
        </p:spPr>
        <p:txBody>
          <a:bodyPr/>
          <a:lstStyle/>
          <a:p>
            <a:r>
              <a:rPr lang="pl-PL" dirty="0" smtClean="0"/>
              <a:t>4</a:t>
            </a:r>
            <a:endParaRPr lang="es-ES" dirty="0"/>
          </a:p>
        </p:txBody>
      </p:sp>
      <p:sp>
        <p:nvSpPr>
          <p:cNvPr id="7" name="Testuaren leku-marka 5"/>
          <p:cNvSpPr txBox="1">
            <a:spLocks/>
          </p:cNvSpPr>
          <p:nvPr/>
        </p:nvSpPr>
        <p:spPr>
          <a:xfrm>
            <a:off x="2083815" y="1484784"/>
            <a:ext cx="9727225" cy="4960800"/>
          </a:xfrm>
          <a:prstGeom prst="rect">
            <a:avLst/>
          </a:prstGeom>
          <a:ln w="19050">
            <a:noFill/>
          </a:ln>
        </p:spPr>
        <p:txBody>
          <a:bodyPr/>
          <a:lstStyle>
            <a:lvl1pPr marL="171450" indent="-171450" algn="l" defTabSz="914400" rtl="0" eaLnBrk="1" latinLnBrk="0" hangingPunct="1">
              <a:spcBef>
                <a:spcPts val="600"/>
              </a:spcBef>
              <a:buClr>
                <a:srgbClr val="ED9B33"/>
              </a:buClr>
              <a:buFont typeface="Open Sans" panose="020B0606030504020204" pitchFamily="34" charset="0"/>
              <a:buChar char="I"/>
              <a:defRPr sz="1200" kern="1200" baseline="0">
                <a:solidFill>
                  <a:schemeClr val="tx1">
                    <a:lumMod val="75000"/>
                    <a:lumOff val="25000"/>
                  </a:schemeClr>
                </a:solidFill>
                <a:latin typeface="+mj-lt"/>
                <a:ea typeface="Open Sans" panose="020B0606030504020204" pitchFamily="34" charset="0"/>
                <a:cs typeface="Open Sans" panose="020B0606030504020204" pitchFamily="34" charset="0"/>
              </a:defRPr>
            </a:lvl1pPr>
            <a:lvl2pPr marL="533400" indent="-171450" algn="l" defTabSz="914400" rtl="0" eaLnBrk="1" latinLnBrk="0" hangingPunct="1">
              <a:spcBef>
                <a:spcPts val="600"/>
              </a:spcBef>
              <a:buClr>
                <a:srgbClr val="ED9B33"/>
              </a:buClr>
              <a:buFont typeface="Symbol" panose="05050102010706020507" pitchFamily="18" charset="2"/>
              <a:buChar char=""/>
              <a:defRPr sz="1100" kern="1200" baseline="0">
                <a:solidFill>
                  <a:schemeClr val="tx1">
                    <a:lumMod val="75000"/>
                    <a:lumOff val="25000"/>
                  </a:schemeClr>
                </a:solidFill>
                <a:latin typeface="+mj-lt"/>
                <a:ea typeface="Open Sans" panose="020B0606030504020204" pitchFamily="34" charset="0"/>
                <a:cs typeface="Open Sans" panose="020B0606030504020204" pitchFamily="34" charset="0"/>
              </a:defRPr>
            </a:lvl2pPr>
            <a:lvl3pPr marL="896938" indent="-179388" algn="l" defTabSz="914400" rtl="0" eaLnBrk="1" latinLnBrk="0" hangingPunct="1">
              <a:spcBef>
                <a:spcPct val="20000"/>
              </a:spcBef>
              <a:buClr>
                <a:srgbClr val="ED9B33"/>
              </a:buClr>
              <a:buFont typeface="Courier New" panose="02070309020205020404" pitchFamily="49" charset="0"/>
              <a:buChar char="o"/>
              <a:defRPr sz="1100" kern="1200">
                <a:solidFill>
                  <a:schemeClr val="tx1">
                    <a:lumMod val="75000"/>
                    <a:lumOff val="25000"/>
                  </a:schemeClr>
                </a:solidFill>
                <a:latin typeface="+mj-lt"/>
                <a:ea typeface="Open Sans" panose="020B0606030504020204" pitchFamily="34" charset="0"/>
                <a:cs typeface="Open Sans" panose="020B0606030504020204" pitchFamily="34" charset="0"/>
              </a:defRPr>
            </a:lvl3pPr>
            <a:lvl4pPr marL="1255713" indent="-179388" algn="l" defTabSz="914400" rtl="0" eaLnBrk="1" latinLnBrk="0" hangingPunct="1">
              <a:spcBef>
                <a:spcPct val="20000"/>
              </a:spcBef>
              <a:buClr>
                <a:srgbClr val="ED9B33"/>
              </a:buClr>
              <a:buFont typeface="Open Sans" panose="020B0606030504020204" pitchFamily="34" charset="0"/>
              <a:buChar char="›"/>
              <a:defRPr sz="1100" kern="1200">
                <a:solidFill>
                  <a:schemeClr val="tx1">
                    <a:lumMod val="75000"/>
                    <a:lumOff val="25000"/>
                  </a:schemeClr>
                </a:solidFill>
                <a:latin typeface="+mj-lt"/>
                <a:ea typeface="Open Sans" panose="020B0606030504020204" pitchFamily="34" charset="0"/>
                <a:cs typeface="Open Sans" panose="020B0606030504020204" pitchFamily="34" charset="0"/>
              </a:defRPr>
            </a:lvl4pPr>
            <a:lvl5pPr marL="2000250" indent="-171450" algn="l" defTabSz="914400" rtl="0" eaLnBrk="1" latinLnBrk="0" hangingPunct="1">
              <a:spcBef>
                <a:spcPct val="20000"/>
              </a:spcBef>
              <a:buClr>
                <a:srgbClr val="ED9B33"/>
              </a:buClr>
              <a:buFont typeface="Open Sans" panose="020B0606030504020204" pitchFamily="34" charset="0"/>
              <a:buChar char="»"/>
              <a:defRPr sz="12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pl-PL" sz="1400" b="1" dirty="0"/>
              <a:t>BUDOWNICTWO MIESZKANIOWE</a:t>
            </a:r>
          </a:p>
          <a:p>
            <a:pPr marL="719138" indent="-271463" algn="just">
              <a:buFont typeface="Arial" panose="020B0604020202020204" pitchFamily="34" charset="0"/>
              <a:buChar char="•"/>
            </a:pPr>
            <a:r>
              <a:rPr lang="pl-PL" sz="1400" dirty="0" smtClean="0"/>
              <a:t>W</a:t>
            </a:r>
            <a:r>
              <a:rPr lang="pl-PL" sz="1400" dirty="0" smtClean="0">
                <a:solidFill>
                  <a:schemeClr val="tx1"/>
                </a:solidFill>
              </a:rPr>
              <a:t> </a:t>
            </a:r>
            <a:r>
              <a:rPr lang="pl-PL" sz="1400" dirty="0"/>
              <a:t>2026 roku prognozowany jest 3% realny spadek wartości produkcji </a:t>
            </a:r>
            <a:r>
              <a:rPr lang="pl-PL" sz="1400" dirty="0" smtClean="0"/>
              <a:t>budowlanej,</a:t>
            </a:r>
          </a:p>
          <a:p>
            <a:pPr marL="719138" indent="-271463" algn="just">
              <a:buFont typeface="Arial" panose="020B0604020202020204" pitchFamily="34" charset="0"/>
              <a:buChar char="•"/>
            </a:pPr>
            <a:r>
              <a:rPr lang="pl-PL" sz="1400" dirty="0" smtClean="0"/>
              <a:t>W </a:t>
            </a:r>
            <a:r>
              <a:rPr lang="pl-PL" sz="1400" dirty="0"/>
              <a:t>latach 2027-2028 </a:t>
            </a:r>
            <a:r>
              <a:rPr lang="pl-PL" sz="1400" dirty="0" smtClean="0"/>
              <a:t>dynamika </a:t>
            </a:r>
            <a:r>
              <a:rPr lang="pl-PL" sz="1400" dirty="0"/>
              <a:t>budownictwa mieszkaniowego utrzyma niewielką tendencją </a:t>
            </a:r>
            <a:r>
              <a:rPr lang="pl-PL" sz="1400" dirty="0" smtClean="0"/>
              <a:t>spadkową,</a:t>
            </a:r>
            <a:endParaRPr lang="pl-PL" sz="1400" dirty="0"/>
          </a:p>
          <a:p>
            <a:pPr marL="719138" indent="-271463" algn="just">
              <a:buFont typeface="Arial" panose="020B0604020202020204" pitchFamily="34" charset="0"/>
              <a:buChar char="•"/>
            </a:pPr>
            <a:r>
              <a:rPr lang="pl-PL" sz="1400" dirty="0"/>
              <a:t>W 2026 roku oczekiwana jest niewielka poprawa w obszarze pozwoleń budowlanych </a:t>
            </a:r>
            <a:r>
              <a:rPr lang="pl-PL" sz="1400" dirty="0" smtClean="0"/>
              <a:t>(+</a:t>
            </a:r>
            <a:r>
              <a:rPr lang="pl-PL" sz="1400" dirty="0"/>
              <a:t>4%) oraz mieszkań rozpoczętych </a:t>
            </a:r>
            <a:r>
              <a:rPr lang="pl-PL" sz="1400" dirty="0" smtClean="0"/>
              <a:t>(+</a:t>
            </a:r>
            <a:r>
              <a:rPr lang="pl-PL" sz="1400" dirty="0"/>
              <a:t>6%). </a:t>
            </a:r>
            <a:endParaRPr lang="pl-PL" sz="1400" dirty="0" smtClean="0"/>
          </a:p>
          <a:p>
            <a:pPr marL="719138" indent="-271463" algn="just">
              <a:buFont typeface="Arial" panose="020B0604020202020204" pitchFamily="34" charset="0"/>
              <a:buChar char="•"/>
            </a:pPr>
            <a:r>
              <a:rPr lang="pl-PL" sz="1400" dirty="0" smtClean="0"/>
              <a:t>W </a:t>
            </a:r>
            <a:r>
              <a:rPr lang="pl-PL" sz="1400" dirty="0"/>
              <a:t>latach 2027-2028 oczekiwany jest niewielki przyrost wyrażony w liczbie mieszkań, wynikający głównie z trwającego w 2026 roku cyklu obniżek stóp procentowych.</a:t>
            </a:r>
          </a:p>
          <a:p>
            <a:pPr marL="719138" indent="-271463" algn="just">
              <a:buFont typeface="Arial" panose="020B0604020202020204" pitchFamily="34" charset="0"/>
              <a:buChar char="•"/>
            </a:pPr>
            <a:endParaRPr lang="pl-PL" sz="1400" dirty="0">
              <a:solidFill>
                <a:schemeClr val="tx1"/>
              </a:solidFill>
            </a:endParaRPr>
          </a:p>
          <a:p>
            <a:pPr>
              <a:lnSpc>
                <a:spcPct val="150000"/>
              </a:lnSpc>
            </a:pPr>
            <a:r>
              <a:rPr lang="pl-PL" sz="1400" b="1" dirty="0"/>
              <a:t>BUDOWNICTWO NIEMIESZKANIOWE</a:t>
            </a:r>
          </a:p>
          <a:p>
            <a:pPr marL="719138" indent="-271463" algn="just">
              <a:buFont typeface="Arial" panose="020B0604020202020204" pitchFamily="34" charset="0"/>
              <a:buChar char="•"/>
            </a:pPr>
            <a:r>
              <a:rPr lang="pl-PL" sz="1400" dirty="0" smtClean="0"/>
              <a:t>Po </a:t>
            </a:r>
            <a:r>
              <a:rPr lang="pl-PL" sz="1400" dirty="0"/>
              <a:t>2 latach korekty, w 2025 roku odnotowano 3% wzrost metrażu pozwoleń na budynki niemieszkaniowe, co może przełożyć się na umiarkowane odbicie inwestycyjne w najbliższych dwóch latach.</a:t>
            </a:r>
          </a:p>
          <a:p>
            <a:pPr marL="719138" indent="-271463" algn="just">
              <a:buFont typeface="Arial" panose="020B0604020202020204" pitchFamily="34" charset="0"/>
              <a:buChar char="•"/>
            </a:pPr>
            <a:r>
              <a:rPr lang="pl-PL" sz="1400" dirty="0"/>
              <a:t>Analitycy oczekują w 2026 roku w sektorze </a:t>
            </a:r>
            <a:r>
              <a:rPr lang="pl-PL" sz="1400" dirty="0" err="1"/>
              <a:t>niemieszkaniowym</a:t>
            </a:r>
            <a:r>
              <a:rPr lang="pl-PL" sz="1400" dirty="0"/>
              <a:t> niewielkiego wzrostu produkcji </a:t>
            </a:r>
            <a:r>
              <a:rPr lang="pl-PL" sz="1400" dirty="0" smtClean="0"/>
              <a:t>budowlanej </a:t>
            </a:r>
            <a:r>
              <a:rPr lang="pl-PL" sz="1400" dirty="0"/>
              <a:t>(w ujęciu realnym ok. 1%). </a:t>
            </a:r>
            <a:endParaRPr lang="pl-PL" sz="1400" dirty="0" smtClean="0"/>
          </a:p>
          <a:p>
            <a:pPr marL="719138" indent="-271463" algn="just">
              <a:buFont typeface="Arial" panose="020B0604020202020204" pitchFamily="34" charset="0"/>
              <a:buChar char="•"/>
            </a:pPr>
            <a:r>
              <a:rPr lang="pl-PL" sz="1400" dirty="0" smtClean="0"/>
              <a:t>Dalszą </a:t>
            </a:r>
            <a:r>
              <a:rPr lang="pl-PL" sz="1400" dirty="0"/>
              <a:t>umiarkowaną poprawę (realnie +3%) przewiduje się w latach 2027-2028. Prognozy zakładają, że w latach 2027-2028 wartość segmentu niemieszkaniowego ustabilizuje się na poziomie ponad 52 mld zł.</a:t>
            </a:r>
          </a:p>
        </p:txBody>
      </p:sp>
      <p:sp>
        <p:nvSpPr>
          <p:cNvPr id="2" name="Symbol zastępczy numeru slajdu 1"/>
          <p:cNvSpPr>
            <a:spLocks noGrp="1"/>
          </p:cNvSpPr>
          <p:nvPr>
            <p:ph type="sldNum" sz="quarter" idx="4"/>
          </p:nvPr>
        </p:nvSpPr>
        <p:spPr/>
        <p:txBody>
          <a:bodyPr/>
          <a:lstStyle/>
          <a:p>
            <a:fld id="{7F4E4EF8-BF11-48BA-8607-445ED92DE416}" type="slidenum">
              <a:rPr lang="es-ES" smtClean="0"/>
              <a:pPr/>
              <a:t>26</a:t>
            </a:fld>
            <a:endParaRPr lang="es-ES"/>
          </a:p>
        </p:txBody>
      </p:sp>
    </p:spTree>
    <p:extLst>
      <p:ext uri="{BB962C8B-B14F-4D97-AF65-F5344CB8AC3E}">
        <p14:creationId xmlns:p14="http://schemas.microsoft.com/office/powerpoint/2010/main" val="24050677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ulua 3"/>
          <p:cNvSpPr>
            <a:spLocks noGrp="1"/>
          </p:cNvSpPr>
          <p:nvPr>
            <p:ph type="title"/>
          </p:nvPr>
        </p:nvSpPr>
        <p:spPr/>
        <p:txBody>
          <a:bodyPr/>
          <a:lstStyle/>
          <a:p>
            <a:r>
              <a:rPr lang="pl-PL" dirty="0" smtClean="0"/>
              <a:t>Perspektywy rynku budowlanego w </a:t>
            </a:r>
            <a:r>
              <a:rPr lang="pl-PL" dirty="0"/>
              <a:t>P</a:t>
            </a:r>
            <a:r>
              <a:rPr lang="pl-PL" dirty="0" smtClean="0"/>
              <a:t>olsce</a:t>
            </a:r>
            <a:endParaRPr lang="es-ES" dirty="0"/>
          </a:p>
        </p:txBody>
      </p:sp>
      <p:sp>
        <p:nvSpPr>
          <p:cNvPr id="6" name="Testuaren leku-marka 5"/>
          <p:cNvSpPr>
            <a:spLocks noGrp="1"/>
          </p:cNvSpPr>
          <p:nvPr>
            <p:ph type="body" sz="quarter" idx="19"/>
          </p:nvPr>
        </p:nvSpPr>
        <p:spPr/>
        <p:txBody>
          <a:bodyPr/>
          <a:lstStyle/>
          <a:p>
            <a:endParaRPr lang="pl-PL" altLang="pl-PL" i="1" dirty="0">
              <a:solidFill>
                <a:srgbClr val="000000"/>
              </a:solidFill>
            </a:endParaRPr>
          </a:p>
          <a:p>
            <a:endParaRPr lang="pl-PL" altLang="pl-PL" i="1" dirty="0" smtClean="0">
              <a:solidFill>
                <a:srgbClr val="000000"/>
              </a:solidFill>
            </a:endParaRPr>
          </a:p>
        </p:txBody>
      </p:sp>
      <p:sp>
        <p:nvSpPr>
          <p:cNvPr id="3" name="Symbol zastępczy tekstu 2"/>
          <p:cNvSpPr>
            <a:spLocks noGrp="1"/>
          </p:cNvSpPr>
          <p:nvPr>
            <p:ph type="body" sz="quarter" idx="21"/>
          </p:nvPr>
        </p:nvSpPr>
        <p:spPr/>
        <p:txBody>
          <a:bodyPr/>
          <a:lstStyle/>
          <a:p>
            <a:r>
              <a:rPr lang="pl-PL" b="0" dirty="0"/>
              <a:t>RYNEK I </a:t>
            </a:r>
            <a:r>
              <a:rPr lang="pl-PL" b="0" dirty="0" smtClean="0"/>
              <a:t>PERSPEKTYWY</a:t>
            </a:r>
            <a:endParaRPr lang="pl-PL" b="0" dirty="0"/>
          </a:p>
        </p:txBody>
      </p:sp>
      <p:sp>
        <p:nvSpPr>
          <p:cNvPr id="5" name="Testuaren leku-marka 4"/>
          <p:cNvSpPr>
            <a:spLocks noGrp="1"/>
          </p:cNvSpPr>
          <p:nvPr>
            <p:ph type="body" sz="quarter" idx="11"/>
          </p:nvPr>
        </p:nvSpPr>
        <p:spPr>
          <a:xfrm>
            <a:off x="-1" y="666547"/>
            <a:ext cx="1318643" cy="2185158"/>
          </a:xfrm>
        </p:spPr>
        <p:txBody>
          <a:bodyPr/>
          <a:lstStyle/>
          <a:p>
            <a:r>
              <a:rPr lang="pl-PL" dirty="0" smtClean="0"/>
              <a:t>4</a:t>
            </a:r>
            <a:endParaRPr lang="es-ES" dirty="0"/>
          </a:p>
        </p:txBody>
      </p:sp>
      <p:sp>
        <p:nvSpPr>
          <p:cNvPr id="7" name="Testuaren leku-marka 5"/>
          <p:cNvSpPr txBox="1">
            <a:spLocks/>
          </p:cNvSpPr>
          <p:nvPr/>
        </p:nvSpPr>
        <p:spPr>
          <a:xfrm>
            <a:off x="2083816" y="1259333"/>
            <a:ext cx="9727224" cy="4960800"/>
          </a:xfrm>
          <a:prstGeom prst="rect">
            <a:avLst/>
          </a:prstGeom>
          <a:ln w="19050">
            <a:noFill/>
          </a:ln>
        </p:spPr>
        <p:txBody>
          <a:bodyPr/>
          <a:lstStyle>
            <a:lvl1pPr marL="171450" indent="-171450" algn="l" defTabSz="914400" rtl="0" eaLnBrk="1" latinLnBrk="0" hangingPunct="1">
              <a:spcBef>
                <a:spcPts val="600"/>
              </a:spcBef>
              <a:buClr>
                <a:srgbClr val="ED9B33"/>
              </a:buClr>
              <a:buFont typeface="Open Sans" panose="020B0606030504020204" pitchFamily="34" charset="0"/>
              <a:buChar char="I"/>
              <a:defRPr sz="1200" kern="1200" baseline="0">
                <a:solidFill>
                  <a:schemeClr val="tx1">
                    <a:lumMod val="75000"/>
                    <a:lumOff val="25000"/>
                  </a:schemeClr>
                </a:solidFill>
                <a:latin typeface="+mj-lt"/>
                <a:ea typeface="Open Sans" panose="020B0606030504020204" pitchFamily="34" charset="0"/>
                <a:cs typeface="Open Sans" panose="020B0606030504020204" pitchFamily="34" charset="0"/>
              </a:defRPr>
            </a:lvl1pPr>
            <a:lvl2pPr marL="533400" indent="-171450" algn="l" defTabSz="914400" rtl="0" eaLnBrk="1" latinLnBrk="0" hangingPunct="1">
              <a:spcBef>
                <a:spcPts val="600"/>
              </a:spcBef>
              <a:buClr>
                <a:srgbClr val="ED9B33"/>
              </a:buClr>
              <a:buFont typeface="Symbol" panose="05050102010706020507" pitchFamily="18" charset="2"/>
              <a:buChar char=""/>
              <a:defRPr sz="1100" kern="1200" baseline="0">
                <a:solidFill>
                  <a:schemeClr val="tx1">
                    <a:lumMod val="75000"/>
                    <a:lumOff val="25000"/>
                  </a:schemeClr>
                </a:solidFill>
                <a:latin typeface="+mj-lt"/>
                <a:ea typeface="Open Sans" panose="020B0606030504020204" pitchFamily="34" charset="0"/>
                <a:cs typeface="Open Sans" panose="020B0606030504020204" pitchFamily="34" charset="0"/>
              </a:defRPr>
            </a:lvl2pPr>
            <a:lvl3pPr marL="896938" indent="-179388" algn="l" defTabSz="914400" rtl="0" eaLnBrk="1" latinLnBrk="0" hangingPunct="1">
              <a:spcBef>
                <a:spcPct val="20000"/>
              </a:spcBef>
              <a:buClr>
                <a:srgbClr val="ED9B33"/>
              </a:buClr>
              <a:buFont typeface="Courier New" panose="02070309020205020404" pitchFamily="49" charset="0"/>
              <a:buChar char="o"/>
              <a:defRPr sz="1100" kern="1200">
                <a:solidFill>
                  <a:schemeClr val="tx1">
                    <a:lumMod val="75000"/>
                    <a:lumOff val="25000"/>
                  </a:schemeClr>
                </a:solidFill>
                <a:latin typeface="+mj-lt"/>
                <a:ea typeface="Open Sans" panose="020B0606030504020204" pitchFamily="34" charset="0"/>
                <a:cs typeface="Open Sans" panose="020B0606030504020204" pitchFamily="34" charset="0"/>
              </a:defRPr>
            </a:lvl3pPr>
            <a:lvl4pPr marL="1255713" indent="-179388" algn="l" defTabSz="914400" rtl="0" eaLnBrk="1" latinLnBrk="0" hangingPunct="1">
              <a:spcBef>
                <a:spcPct val="20000"/>
              </a:spcBef>
              <a:buClr>
                <a:srgbClr val="ED9B33"/>
              </a:buClr>
              <a:buFont typeface="Open Sans" panose="020B0606030504020204" pitchFamily="34" charset="0"/>
              <a:buChar char="›"/>
              <a:defRPr sz="1100" kern="1200">
                <a:solidFill>
                  <a:schemeClr val="tx1">
                    <a:lumMod val="75000"/>
                    <a:lumOff val="25000"/>
                  </a:schemeClr>
                </a:solidFill>
                <a:latin typeface="+mj-lt"/>
                <a:ea typeface="Open Sans" panose="020B0606030504020204" pitchFamily="34" charset="0"/>
                <a:cs typeface="Open Sans" panose="020B0606030504020204" pitchFamily="34" charset="0"/>
              </a:defRPr>
            </a:lvl4pPr>
            <a:lvl5pPr marL="2000250" indent="-171450" algn="l" defTabSz="914400" rtl="0" eaLnBrk="1" latinLnBrk="0" hangingPunct="1">
              <a:spcBef>
                <a:spcPct val="20000"/>
              </a:spcBef>
              <a:buClr>
                <a:srgbClr val="ED9B33"/>
              </a:buClr>
              <a:buFont typeface="Open Sans" panose="020B0606030504020204" pitchFamily="34" charset="0"/>
              <a:buChar char="»"/>
              <a:defRPr sz="12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pl-PL" sz="1400" b="1" dirty="0" smtClean="0"/>
              <a:t>BUDOWNICTWO </a:t>
            </a:r>
            <a:r>
              <a:rPr lang="pl-PL" sz="1400" b="1" dirty="0"/>
              <a:t>INŻYNIERYJNE</a:t>
            </a:r>
          </a:p>
          <a:p>
            <a:pPr marL="719138" indent="-271463" algn="just">
              <a:buFont typeface="Arial" panose="020B0604020202020204" pitchFamily="34" charset="0"/>
              <a:buChar char="•"/>
            </a:pPr>
            <a:r>
              <a:rPr lang="pl-PL" sz="1400" dirty="0" smtClean="0"/>
              <a:t>Prognozuje </a:t>
            </a:r>
            <a:r>
              <a:rPr lang="pl-PL" sz="1400" dirty="0"/>
              <a:t>się, że w latach 2026-2027 inżynieria powróci na ścieżkę wzrostową (realne wzrosty o 8% i 4%). </a:t>
            </a:r>
            <a:endParaRPr lang="pl-PL" sz="1400" dirty="0" smtClean="0"/>
          </a:p>
          <a:p>
            <a:pPr marL="719138" indent="-271463" algn="just">
              <a:buFont typeface="Arial" panose="020B0604020202020204" pitchFamily="34" charset="0"/>
              <a:buChar char="•"/>
            </a:pPr>
            <a:r>
              <a:rPr lang="pl-PL" sz="1400" dirty="0" smtClean="0"/>
              <a:t>W  </a:t>
            </a:r>
            <a:r>
              <a:rPr lang="pl-PL" sz="1400" dirty="0"/>
              <a:t>2027 r. wartość produkcji budowlano-montażowej z tytułu budownictwa inżynieryjnego może przekroczyć 110 mld zł. </a:t>
            </a:r>
          </a:p>
          <a:p>
            <a:pPr marL="719138" indent="-271463" algn="just">
              <a:buFont typeface="Arial" panose="020B0604020202020204" pitchFamily="34" charset="0"/>
              <a:buChar char="•"/>
            </a:pPr>
            <a:r>
              <a:rPr lang="pl-PL" sz="1400" dirty="0"/>
              <a:t>Istotnym elementem pobudzającym koniunkturę w branży inżynieryjnej w najbliższych latach będą inwestycje GDDKiA, CPK i PKP PLK, a także inwestycje powiązane z szeroko rozumianą branżą energetyczną. </a:t>
            </a:r>
          </a:p>
          <a:p>
            <a:pPr marL="719138" indent="-271463" algn="just">
              <a:buFont typeface="Arial" panose="020B0604020202020204" pitchFamily="34" charset="0"/>
              <a:buChar char="•"/>
            </a:pPr>
            <a:r>
              <a:rPr lang="pl-PL" sz="1400" dirty="0"/>
              <a:t>W najbliższych latach istotnym czynnikiem rozwoju będą inwestycje finansowane poprzez unijny Instrument na rzecz Odbudowy i Zwiększenia Odporności (58 mld € grantów i pożyczek dostępnych dla Polski) oraz 7-letni budżet unijny na lata 2021-2027, w ramach którego Polska może liczyć na ok. 72 mld € grantów</a:t>
            </a:r>
            <a:r>
              <a:rPr lang="pl-PL" sz="1400" dirty="0" smtClean="0"/>
              <a:t>.</a:t>
            </a:r>
            <a:endParaRPr lang="pl-PL" sz="1400" dirty="0">
              <a:solidFill>
                <a:schemeClr val="tx1"/>
              </a:solidFill>
            </a:endParaRPr>
          </a:p>
          <a:p>
            <a:pPr marL="174625" indent="-174625"/>
            <a:endParaRPr lang="pl-PL" sz="1400" b="1" dirty="0">
              <a:solidFill>
                <a:schemeClr val="tx1"/>
              </a:solidFill>
            </a:endParaRPr>
          </a:p>
          <a:p>
            <a:pPr marL="174625" indent="-174625"/>
            <a:r>
              <a:rPr lang="pl-PL" sz="1400" b="1" dirty="0"/>
              <a:t>BUDOWNICTWO PRZEMYSŁOWE</a:t>
            </a:r>
          </a:p>
          <a:p>
            <a:pPr marL="719138" indent="-271463" algn="just">
              <a:buFont typeface="Arial" panose="020B0604020202020204" pitchFamily="34" charset="0"/>
              <a:buChar char="•"/>
            </a:pPr>
            <a:r>
              <a:rPr lang="pl-PL" sz="1400" dirty="0" smtClean="0"/>
              <a:t>W </a:t>
            </a:r>
            <a:r>
              <a:rPr lang="pl-PL" sz="1400" dirty="0"/>
              <a:t>najbliższej dekadzie ważnym elementem rynku budownictwa energetycznego wciąż pozostają odnawialne źródła energii oraz atom. </a:t>
            </a:r>
          </a:p>
          <a:p>
            <a:pPr marL="719138" indent="-271463" algn="just">
              <a:buFont typeface="Arial" panose="020B0604020202020204" pitchFamily="34" charset="0"/>
              <a:buChar char="•"/>
            </a:pPr>
            <a:r>
              <a:rPr lang="pl-PL" sz="1400" dirty="0"/>
              <a:t>Zgodnie z przedstawionym projektem aktualizacji Krajowego Planu na rzecz Energii i Klimatu (</a:t>
            </a:r>
            <a:r>
              <a:rPr lang="pl-PL" sz="1400" dirty="0" err="1"/>
              <a:t>KPEiK</a:t>
            </a:r>
            <a:r>
              <a:rPr lang="pl-PL" sz="1400" dirty="0"/>
              <a:t>) w latach 2021-2040 skumulowane nakłady inwestycyjne na transformację energetyczną w Polsce w scenariuszu aktywnym (WAM) sięgną 2,9 bln zł.</a:t>
            </a:r>
          </a:p>
          <a:p>
            <a:pPr marL="719138" indent="-271463" algn="just">
              <a:buFont typeface="Arial" panose="020B0604020202020204" pitchFamily="34" charset="0"/>
              <a:buChar char="•"/>
            </a:pPr>
            <a:r>
              <a:rPr lang="pl-PL" sz="1400" dirty="0"/>
              <a:t>W Polsce planowana jest budowa dwóch elektrowni jądrowych. Polski program jądrowy zakłada budowę sześciu reaktorów oddawanych kolejno, co dwa lata. Rozpoczęcie budowy pierwszego reaktora jest planowane w 2028. Szacowany koszt ich realizacji to nawet 300 mld zł.</a:t>
            </a:r>
          </a:p>
          <a:p>
            <a:pPr marL="719138" indent="-271463" algn="just">
              <a:buFont typeface="Arial" panose="020B0604020202020204" pitchFamily="34" charset="0"/>
              <a:buChar char="•"/>
            </a:pPr>
            <a:r>
              <a:rPr lang="pl-PL" sz="1400" dirty="0"/>
              <a:t>Największym inwestorem w sektorze budownictwa energetyczno-przemysłowego w Polsce w najbliższych latach będzie grupa Orlen (do 2035 roku skumulowane nakłady inwestycyjne mogą wynieść od 350 do 380 mld zł). </a:t>
            </a:r>
            <a:endParaRPr lang="pl-PL" sz="1400" dirty="0">
              <a:solidFill>
                <a:schemeClr val="tx1"/>
              </a:solidFill>
            </a:endParaRPr>
          </a:p>
          <a:p>
            <a:pPr marL="719138" indent="-271463" algn="just">
              <a:buFont typeface="Arial" panose="020B0604020202020204" pitchFamily="34" charset="0"/>
              <a:buChar char="•"/>
            </a:pPr>
            <a:endParaRPr lang="pl-PL" dirty="0">
              <a:solidFill>
                <a:schemeClr val="tx1"/>
              </a:solidFill>
            </a:endParaRPr>
          </a:p>
          <a:p>
            <a:pPr marL="447675" indent="0" algn="just">
              <a:buNone/>
            </a:pPr>
            <a:endParaRPr lang="pl-PL" dirty="0">
              <a:solidFill>
                <a:schemeClr val="tx1"/>
              </a:solidFill>
            </a:endParaRPr>
          </a:p>
        </p:txBody>
      </p:sp>
      <p:sp>
        <p:nvSpPr>
          <p:cNvPr id="2" name="Symbol zastępczy numeru slajdu 1"/>
          <p:cNvSpPr>
            <a:spLocks noGrp="1"/>
          </p:cNvSpPr>
          <p:nvPr>
            <p:ph type="sldNum" sz="quarter" idx="4"/>
          </p:nvPr>
        </p:nvSpPr>
        <p:spPr/>
        <p:txBody>
          <a:bodyPr/>
          <a:lstStyle/>
          <a:p>
            <a:fld id="{7F4E4EF8-BF11-48BA-8607-445ED92DE416}" type="slidenum">
              <a:rPr lang="es-ES" smtClean="0"/>
              <a:pPr/>
              <a:t>27</a:t>
            </a:fld>
            <a:endParaRPr lang="es-ES"/>
          </a:p>
        </p:txBody>
      </p:sp>
    </p:spTree>
    <p:extLst>
      <p:ext uri="{BB962C8B-B14F-4D97-AF65-F5344CB8AC3E}">
        <p14:creationId xmlns:p14="http://schemas.microsoft.com/office/powerpoint/2010/main" val="23140140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p:cNvSpPr>
            <a:spLocks noGrp="1"/>
          </p:cNvSpPr>
          <p:nvPr>
            <p:ph type="body" sz="quarter" idx="11"/>
          </p:nvPr>
        </p:nvSpPr>
        <p:spPr>
          <a:xfrm>
            <a:off x="3863752" y="2492896"/>
            <a:ext cx="3600400" cy="1800200"/>
          </a:xfrm>
        </p:spPr>
        <p:txBody>
          <a:bodyPr/>
          <a:lstStyle/>
          <a:p>
            <a:pPr algn="ctr"/>
            <a:r>
              <a:rPr lang="pl-PL" dirty="0" smtClean="0"/>
              <a:t>Q&amp;A</a:t>
            </a:r>
            <a:endParaRPr lang="pl-PL" dirty="0"/>
          </a:p>
        </p:txBody>
      </p:sp>
    </p:spTree>
    <p:extLst>
      <p:ext uri="{BB962C8B-B14F-4D97-AF65-F5344CB8AC3E}">
        <p14:creationId xmlns:p14="http://schemas.microsoft.com/office/powerpoint/2010/main" val="16747127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stuaren leku-marka 17"/>
          <p:cNvSpPr txBox="1">
            <a:spLocks/>
          </p:cNvSpPr>
          <p:nvPr/>
        </p:nvSpPr>
        <p:spPr>
          <a:xfrm>
            <a:off x="251520" y="623888"/>
            <a:ext cx="11533112" cy="580014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0" indent="0" algn="l" defTabSz="914400" rtl="0" eaLnBrk="1" latinLnBrk="0" hangingPunct="1">
              <a:spcBef>
                <a:spcPct val="20000"/>
              </a:spcBef>
              <a:buFont typeface="Arial" pitchFamily="34" charset="0"/>
              <a:buNone/>
              <a:defRPr sz="1400" kern="1200" baseline="0">
                <a:solidFill>
                  <a:schemeClr val="tx1">
                    <a:lumMod val="50000"/>
                    <a:lumOff val="5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250000"/>
              </a:lnSpc>
              <a:buNone/>
            </a:pPr>
            <a:r>
              <a:rPr lang="pl-PL" sz="1600" b="1" dirty="0" smtClean="0">
                <a:solidFill>
                  <a:srgbClr val="ED9B33"/>
                </a:solidFill>
                <a:latin typeface="+mj-lt"/>
                <a:cs typeface="Arial" panose="020B0604020202020204" pitchFamily="34" charset="0"/>
              </a:rPr>
              <a:t>Zastrzeżenia prawne</a:t>
            </a:r>
          </a:p>
          <a:p>
            <a:pPr marL="0" indent="0" algn="just">
              <a:buNone/>
            </a:pPr>
            <a:r>
              <a:rPr lang="pl-PL" sz="1600" dirty="0"/>
              <a:t>Niniejsza prezentacja została przygotowana przez ULMA </a:t>
            </a:r>
            <a:r>
              <a:rPr lang="pl-PL" sz="1600" dirty="0" err="1"/>
              <a:t>Construccion</a:t>
            </a:r>
            <a:r>
              <a:rPr lang="pl-PL" sz="1600" dirty="0"/>
              <a:t> Polska S.A. i jest przeznaczona dla akcjonariuszy oraz analityków finansowych. Prezentacja została sporządzona wyłącznie w celach informacyjnych i nie stanowi oferty kupna bądź sprzedaży, ani oferty mającej na celu pozyskanie oferty kupna lub sprzedaży jakichkolwiek papierów wartościowych bądź instrumentów. Niniejsza prezentacja nie stanowi rekomendacji inwestycyjnej ani oferty świadczenia jakiejkolwiek usługi. </a:t>
            </a:r>
          </a:p>
          <a:p>
            <a:pPr marL="0" indent="0" algn="just">
              <a:buNone/>
            </a:pPr>
            <a:endParaRPr lang="pl-PL" sz="1600" dirty="0" smtClean="0"/>
          </a:p>
          <a:p>
            <a:pPr marL="0" indent="0" algn="just">
              <a:buNone/>
            </a:pPr>
            <a:r>
              <a:rPr lang="pl-PL" sz="1600" dirty="0" smtClean="0"/>
              <a:t>Dane </a:t>
            </a:r>
            <a:r>
              <a:rPr lang="pl-PL" sz="1600" dirty="0"/>
              <a:t>przedstawione w prezentacji zostały zaprezentowane z należytą starannością, jednak mogą nie przedstawiać pozycji i perspektyw ULMA w sposób całościowy. Prezentacja może zawierać pewne nieścisłości lub opuszczenia. Co do zasady, ULMA nie ma również obowiązku przekazywania do publicznej wiadomości aktualizacji i zmian informacji zawartych w niniejszej Prezentacji. Zawarte w prezentacji informacje nie mogą być traktowane jako zapewnienia czy prognozy oczekiwanych przyszłych wyników ULMA lub Grupy ULMA. Zawarte w prezentacji informacje nie powinny być interpretowane jako  gwarancje lub inne, wyraźne lub dorozumiane, oświadczenia składane przez ULMA lub jej przedstawicieli. Zaleca się, aby każda osoba zamierzająca podjąć decyzję inwestycyjną odnośnie jakichkolwiek papierów wartościowych wyemitowanych przez ULMA opierała się na informacjach ujawnionych w oficjalnych raportach bieżących i okresowych,  które są publikowane zgodnie z obowiązującymi przepisami prawa polskiego.</a:t>
            </a:r>
          </a:p>
          <a:p>
            <a:pPr marL="0" indent="0" algn="just">
              <a:buNone/>
            </a:pPr>
            <a:endParaRPr lang="pl-PL" sz="1600" dirty="0" smtClean="0"/>
          </a:p>
          <a:p>
            <a:pPr marL="0" indent="0" algn="just">
              <a:buNone/>
            </a:pPr>
            <a:r>
              <a:rPr lang="pl-PL" sz="1600" dirty="0" smtClean="0"/>
              <a:t>Prawa </a:t>
            </a:r>
            <a:r>
              <a:rPr lang="pl-PL" sz="1600" dirty="0"/>
              <a:t>do Prezentacji jako całości przysługują ULMA. Ani niniejsza Prezentacja, ani jakakolwiek kopia niniejszej Prezentacji nie może być powielona, rozpowszechniona ani przekazana, bezpośrednio lub pośrednio, jakiejkolwiek osobie w jakimkolwiek celu bez wiedzy i zgody ULMA. </a:t>
            </a:r>
            <a:endParaRPr lang="pl-PL" sz="1600" dirty="0" smtClean="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84136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p:cNvSpPr>
            <a:spLocks noGrp="1"/>
          </p:cNvSpPr>
          <p:nvPr>
            <p:ph type="sldNum" sz="quarter" idx="4"/>
          </p:nvPr>
        </p:nvSpPr>
        <p:spPr/>
        <p:txBody>
          <a:bodyPr/>
          <a:lstStyle/>
          <a:p>
            <a:fld id="{7F4E4EF8-BF11-48BA-8607-445ED92DE416}" type="slidenum">
              <a:rPr lang="es-ES" smtClean="0"/>
              <a:pPr/>
              <a:t>3</a:t>
            </a:fld>
            <a:endParaRPr lang="es-ES"/>
          </a:p>
        </p:txBody>
      </p:sp>
      <p:sp>
        <p:nvSpPr>
          <p:cNvPr id="28" name="Symbol zastępczy tekstu 3"/>
          <p:cNvSpPr>
            <a:spLocks noGrp="1"/>
          </p:cNvSpPr>
          <p:nvPr>
            <p:ph type="body" sz="quarter" idx="19"/>
          </p:nvPr>
        </p:nvSpPr>
        <p:spPr/>
        <p:txBody>
          <a:bodyPr/>
          <a:lstStyle/>
          <a:p>
            <a:pPr algn="just"/>
            <a:r>
              <a:rPr lang="pl-PL" sz="1400" b="1" noProof="1"/>
              <a:t>OFERUJEMY KOMPLEKSOWE USŁUGI</a:t>
            </a:r>
            <a:endParaRPr lang="es-ES" sz="1400" b="1" noProof="1"/>
          </a:p>
          <a:p>
            <a:pPr algn="just"/>
            <a:endParaRPr lang="es-ES" noProof="1"/>
          </a:p>
          <a:p>
            <a:endParaRPr lang="pl-PL" dirty="0"/>
          </a:p>
        </p:txBody>
      </p:sp>
      <p:sp>
        <p:nvSpPr>
          <p:cNvPr id="3" name="Tytuł 2"/>
          <p:cNvSpPr>
            <a:spLocks noGrp="1"/>
          </p:cNvSpPr>
          <p:nvPr>
            <p:ph type="title"/>
          </p:nvPr>
        </p:nvSpPr>
        <p:spPr/>
        <p:txBody>
          <a:bodyPr/>
          <a:lstStyle/>
          <a:p>
            <a:r>
              <a:rPr lang="pl-PL" dirty="0" smtClean="0"/>
              <a:t>Produkty i usługi ULMA </a:t>
            </a:r>
            <a:endParaRPr lang="pl-PL" dirty="0"/>
          </a:p>
        </p:txBody>
      </p:sp>
      <p:sp>
        <p:nvSpPr>
          <p:cNvPr id="7" name="Symbol zastępczy tekstu 6"/>
          <p:cNvSpPr>
            <a:spLocks noGrp="1"/>
          </p:cNvSpPr>
          <p:nvPr>
            <p:ph type="body" sz="quarter" idx="21"/>
          </p:nvPr>
        </p:nvSpPr>
        <p:spPr/>
        <p:txBody>
          <a:bodyPr/>
          <a:lstStyle/>
          <a:p>
            <a:pPr algn="ctr"/>
            <a:r>
              <a:rPr lang="pl-PL" b="0" dirty="0"/>
              <a:t>GRUPA ULMA </a:t>
            </a:r>
            <a:r>
              <a:rPr lang="pl-PL" b="0" dirty="0" err="1"/>
              <a:t>Construccion</a:t>
            </a:r>
            <a:r>
              <a:rPr lang="pl-PL" b="0" dirty="0"/>
              <a:t> Polska S.A. </a:t>
            </a:r>
          </a:p>
        </p:txBody>
      </p:sp>
      <p:grpSp>
        <p:nvGrpSpPr>
          <p:cNvPr id="57" name="Grupa 56"/>
          <p:cNvGrpSpPr/>
          <p:nvPr/>
        </p:nvGrpSpPr>
        <p:grpSpPr>
          <a:xfrm>
            <a:off x="3085746" y="1844825"/>
            <a:ext cx="6100592" cy="4621945"/>
            <a:chOff x="1470798" y="4045195"/>
            <a:chExt cx="5663926" cy="4097985"/>
          </a:xfrm>
        </p:grpSpPr>
        <p:pic>
          <p:nvPicPr>
            <p:cNvPr id="35" name="Irudia 14"/>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494178" y="4061011"/>
              <a:ext cx="648000" cy="648000"/>
            </a:xfrm>
            <a:prstGeom prst="rect">
              <a:avLst/>
            </a:prstGeom>
          </p:spPr>
        </p:pic>
        <p:pic>
          <p:nvPicPr>
            <p:cNvPr id="36" name="Irudia 18"/>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490739" y="4714951"/>
              <a:ext cx="648000" cy="648000"/>
            </a:xfrm>
            <a:prstGeom prst="rect">
              <a:avLst/>
            </a:prstGeom>
          </p:spPr>
        </p:pic>
        <p:pic>
          <p:nvPicPr>
            <p:cNvPr id="37" name="Irudia 20"/>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470798" y="5372032"/>
              <a:ext cx="648000" cy="648000"/>
            </a:xfrm>
            <a:prstGeom prst="rect">
              <a:avLst/>
            </a:prstGeom>
          </p:spPr>
        </p:pic>
        <p:pic>
          <p:nvPicPr>
            <p:cNvPr id="38" name="Irudia 17"/>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470798" y="6020032"/>
              <a:ext cx="648000" cy="648000"/>
            </a:xfrm>
            <a:prstGeom prst="rect">
              <a:avLst/>
            </a:prstGeom>
          </p:spPr>
        </p:pic>
        <p:pic>
          <p:nvPicPr>
            <p:cNvPr id="39" name="Irudia 20"/>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604349" y="4045195"/>
              <a:ext cx="648000" cy="648000"/>
            </a:xfrm>
            <a:prstGeom prst="rect">
              <a:avLst/>
            </a:prstGeom>
          </p:spPr>
        </p:pic>
        <p:pic>
          <p:nvPicPr>
            <p:cNvPr id="40" name="Irudia 24"/>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4604349" y="4699136"/>
              <a:ext cx="648000" cy="648000"/>
            </a:xfrm>
            <a:prstGeom prst="rect">
              <a:avLst/>
            </a:prstGeom>
          </p:spPr>
        </p:pic>
        <p:pic>
          <p:nvPicPr>
            <p:cNvPr id="41" name="Irudia 25"/>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4604349" y="5347136"/>
              <a:ext cx="648000" cy="648000"/>
            </a:xfrm>
            <a:prstGeom prst="rect">
              <a:avLst/>
            </a:prstGeom>
          </p:spPr>
        </p:pic>
        <p:pic>
          <p:nvPicPr>
            <p:cNvPr id="42" name="Irudia 31"/>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4603033" y="5998831"/>
              <a:ext cx="648000" cy="648000"/>
            </a:xfrm>
            <a:prstGeom prst="rect">
              <a:avLst/>
            </a:prstGeom>
          </p:spPr>
        </p:pic>
        <p:pic>
          <p:nvPicPr>
            <p:cNvPr id="43" name="Irudia 32"/>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1490738" y="6758159"/>
              <a:ext cx="648000" cy="648000"/>
            </a:xfrm>
            <a:prstGeom prst="rect">
              <a:avLst/>
            </a:prstGeom>
          </p:spPr>
        </p:pic>
        <p:pic>
          <p:nvPicPr>
            <p:cNvPr id="44" name="Irudia 33"/>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4609474" y="6736321"/>
              <a:ext cx="648000" cy="648000"/>
            </a:xfrm>
            <a:prstGeom prst="rect">
              <a:avLst/>
            </a:prstGeom>
          </p:spPr>
        </p:pic>
        <p:pic>
          <p:nvPicPr>
            <p:cNvPr id="45" name="Irudia 34"/>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1490737" y="7495180"/>
              <a:ext cx="648000" cy="648000"/>
            </a:xfrm>
            <a:prstGeom prst="rect">
              <a:avLst/>
            </a:prstGeom>
          </p:spPr>
        </p:pic>
        <p:sp>
          <p:nvSpPr>
            <p:cNvPr id="46" name="19 CuadroTexto"/>
            <p:cNvSpPr txBox="1">
              <a:spLocks noChangeArrowheads="1"/>
            </p:cNvSpPr>
            <p:nvPr/>
          </p:nvSpPr>
          <p:spPr bwMode="auto">
            <a:xfrm>
              <a:off x="5250934" y="6158566"/>
              <a:ext cx="1864605" cy="2455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pl-PL" sz="1200" noProof="1">
                  <a:solidFill>
                    <a:schemeClr val="tx1">
                      <a:lumMod val="75000"/>
                      <a:lumOff val="25000"/>
                    </a:schemeClr>
                  </a:solidFill>
                </a:rPr>
                <a:t>Usługi przedmontażowe</a:t>
              </a:r>
              <a:endParaRPr lang="en-US" sz="1200" i="1" dirty="0"/>
            </a:p>
          </p:txBody>
        </p:sp>
        <p:sp>
          <p:nvSpPr>
            <p:cNvPr id="47" name="19 CuadroTexto"/>
            <p:cNvSpPr txBox="1">
              <a:spLocks noChangeArrowheads="1"/>
            </p:cNvSpPr>
            <p:nvPr/>
          </p:nvSpPr>
          <p:spPr bwMode="auto">
            <a:xfrm>
              <a:off x="2111048" y="7682743"/>
              <a:ext cx="1864605" cy="2455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pl-PL" sz="1200" noProof="1">
                  <a:solidFill>
                    <a:schemeClr val="tx1">
                      <a:lumMod val="75000"/>
                      <a:lumOff val="25000"/>
                    </a:schemeClr>
                  </a:solidFill>
                </a:rPr>
                <a:t>Ergonomiczne rozwiązania </a:t>
              </a:r>
            </a:p>
          </p:txBody>
        </p:sp>
        <p:sp>
          <p:nvSpPr>
            <p:cNvPr id="48" name="19 CuadroTexto"/>
            <p:cNvSpPr txBox="1">
              <a:spLocks noChangeArrowheads="1"/>
            </p:cNvSpPr>
            <p:nvPr/>
          </p:nvSpPr>
          <p:spPr bwMode="auto">
            <a:xfrm>
              <a:off x="5270119" y="6833165"/>
              <a:ext cx="1864605" cy="409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pl-PL" sz="1200" noProof="1">
                  <a:solidFill>
                    <a:schemeClr val="tx1">
                      <a:lumMod val="75000"/>
                      <a:lumOff val="25000"/>
                    </a:schemeClr>
                  </a:solidFill>
                </a:rPr>
                <a:t>Produkty testowane w rzeczywistych warunkach</a:t>
              </a:r>
            </a:p>
          </p:txBody>
        </p:sp>
        <p:sp>
          <p:nvSpPr>
            <p:cNvPr id="49" name="19 CuadroTexto"/>
            <p:cNvSpPr txBox="1">
              <a:spLocks noChangeArrowheads="1"/>
            </p:cNvSpPr>
            <p:nvPr/>
          </p:nvSpPr>
          <p:spPr bwMode="auto">
            <a:xfrm>
              <a:off x="2138738" y="6855595"/>
              <a:ext cx="1961230" cy="409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pl-PL" sz="1200" noProof="1">
                  <a:solidFill>
                    <a:schemeClr val="tx1">
                      <a:lumMod val="75000"/>
                      <a:lumOff val="25000"/>
                    </a:schemeClr>
                  </a:solidFill>
                </a:rPr>
                <a:t>Przewodniki, instrukcje i spotkania dla użytkowników</a:t>
              </a:r>
            </a:p>
          </p:txBody>
        </p:sp>
        <p:sp>
          <p:nvSpPr>
            <p:cNvPr id="50" name="19 CuadroTexto"/>
            <p:cNvSpPr txBox="1">
              <a:spLocks noChangeArrowheads="1"/>
            </p:cNvSpPr>
            <p:nvPr/>
          </p:nvSpPr>
          <p:spPr bwMode="auto">
            <a:xfrm>
              <a:off x="5250934" y="5440303"/>
              <a:ext cx="1864605" cy="409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pl-PL" sz="1200" noProof="1">
                  <a:solidFill>
                    <a:schemeClr val="tx1">
                      <a:lumMod val="75000"/>
                      <a:lumOff val="25000"/>
                    </a:schemeClr>
                  </a:solidFill>
                </a:rPr>
                <a:t>Skanowanie laserowe, pomiar i precyzja</a:t>
              </a:r>
            </a:p>
          </p:txBody>
        </p:sp>
        <p:sp>
          <p:nvSpPr>
            <p:cNvPr id="51" name="19 CuadroTexto"/>
            <p:cNvSpPr txBox="1">
              <a:spLocks noChangeArrowheads="1"/>
            </p:cNvSpPr>
            <p:nvPr/>
          </p:nvSpPr>
          <p:spPr bwMode="auto">
            <a:xfrm>
              <a:off x="5257474" y="4792303"/>
              <a:ext cx="1864605" cy="409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pl-PL" sz="1200" noProof="1">
                  <a:solidFill>
                    <a:schemeClr val="tx1">
                      <a:lumMod val="75000"/>
                      <a:lumOff val="25000"/>
                    </a:schemeClr>
                  </a:solidFill>
                </a:rPr>
                <a:t>Konfigurator rusztowań SCAFFMAX</a:t>
              </a:r>
            </a:p>
          </p:txBody>
        </p:sp>
        <p:sp>
          <p:nvSpPr>
            <p:cNvPr id="52" name="19 CuadroTexto"/>
            <p:cNvSpPr txBox="1">
              <a:spLocks noChangeArrowheads="1"/>
            </p:cNvSpPr>
            <p:nvPr/>
          </p:nvSpPr>
          <p:spPr bwMode="auto">
            <a:xfrm>
              <a:off x="5257474" y="4137689"/>
              <a:ext cx="1864605" cy="409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pl-PL" sz="1200" noProof="1">
                  <a:solidFill>
                    <a:schemeClr val="tx1">
                      <a:lumMod val="75000"/>
                      <a:lumOff val="25000"/>
                    </a:schemeClr>
                  </a:solidFill>
                </a:rPr>
                <a:t>myULMA – pełny dostęp do dokumentacji 24/7</a:t>
              </a:r>
            </a:p>
          </p:txBody>
        </p:sp>
        <p:sp>
          <p:nvSpPr>
            <p:cNvPr id="53" name="19 CuadroTexto"/>
            <p:cNvSpPr txBox="1">
              <a:spLocks noChangeArrowheads="1"/>
            </p:cNvSpPr>
            <p:nvPr/>
          </p:nvSpPr>
          <p:spPr bwMode="auto">
            <a:xfrm>
              <a:off x="2138739" y="6117346"/>
              <a:ext cx="1864605" cy="409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pl-PL" sz="1200" noProof="1">
                  <a:solidFill>
                    <a:schemeClr val="tx1">
                      <a:lumMod val="75000"/>
                      <a:lumOff val="25000"/>
                    </a:schemeClr>
                  </a:solidFill>
                </a:rPr>
                <a:t>Zastosowanie najnowszych technologii</a:t>
              </a:r>
            </a:p>
          </p:txBody>
        </p:sp>
        <p:sp>
          <p:nvSpPr>
            <p:cNvPr id="54" name="19 CuadroTexto"/>
            <p:cNvSpPr txBox="1">
              <a:spLocks noChangeArrowheads="1"/>
            </p:cNvSpPr>
            <p:nvPr/>
          </p:nvSpPr>
          <p:spPr bwMode="auto">
            <a:xfrm>
              <a:off x="2114670" y="5469346"/>
              <a:ext cx="1864605" cy="409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pl-PL" sz="1200" noProof="1">
                  <a:solidFill>
                    <a:schemeClr val="tx1">
                      <a:lumMod val="75000"/>
                      <a:lumOff val="25000"/>
                    </a:schemeClr>
                  </a:solidFill>
                </a:rPr>
                <a:t>Wsparcie, nadzór i doradztwo na budowie</a:t>
              </a:r>
            </a:p>
          </p:txBody>
        </p:sp>
        <p:sp>
          <p:nvSpPr>
            <p:cNvPr id="55" name="19 CuadroTexto"/>
            <p:cNvSpPr txBox="1">
              <a:spLocks noChangeArrowheads="1"/>
            </p:cNvSpPr>
            <p:nvPr/>
          </p:nvSpPr>
          <p:spPr bwMode="auto">
            <a:xfrm>
              <a:off x="2138739" y="4804189"/>
              <a:ext cx="1864605" cy="409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pl-PL" sz="1200" noProof="1">
                  <a:solidFill>
                    <a:schemeClr val="tx1">
                      <a:lumMod val="75000"/>
                      <a:lumOff val="25000"/>
                    </a:schemeClr>
                  </a:solidFill>
                </a:rPr>
                <a:t>Rozbudowana sieć centrów logistycznych</a:t>
              </a:r>
            </a:p>
          </p:txBody>
        </p:sp>
        <p:sp>
          <p:nvSpPr>
            <p:cNvPr id="56" name="19 CuadroTexto"/>
            <p:cNvSpPr txBox="1">
              <a:spLocks noChangeArrowheads="1"/>
            </p:cNvSpPr>
            <p:nvPr/>
          </p:nvSpPr>
          <p:spPr bwMode="auto">
            <a:xfrm>
              <a:off x="2122457" y="4166732"/>
              <a:ext cx="1864605" cy="409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pl-PL" sz="1200" noProof="1">
                  <a:solidFill>
                    <a:schemeClr val="tx1">
                      <a:lumMod val="75000"/>
                      <a:lumOff val="25000"/>
                    </a:schemeClr>
                  </a:solidFill>
                </a:rPr>
                <a:t>Usługi inżynierskie i techniczne</a:t>
              </a:r>
            </a:p>
          </p:txBody>
        </p:sp>
      </p:grpSp>
    </p:spTree>
    <p:extLst>
      <p:ext uri="{BB962C8B-B14F-4D97-AF65-F5344CB8AC3E}">
        <p14:creationId xmlns:p14="http://schemas.microsoft.com/office/powerpoint/2010/main" val="7066480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5363686" y="2852936"/>
            <a:ext cx="1531317" cy="2369880"/>
          </a:xfrm>
          <a:prstGeom prst="rect">
            <a:avLst/>
          </a:prstGeom>
          <a:noFill/>
        </p:spPr>
        <p:txBody>
          <a:bodyPr wrap="none" rtlCol="0">
            <a:spAutoFit/>
          </a:bodyPr>
          <a:lstStyle/>
          <a:p>
            <a:pPr algn="ctr"/>
            <a:r>
              <a:rPr lang="pl-PL" b="1" dirty="0"/>
              <a:t>BUDUJEMY</a:t>
            </a:r>
            <a:endParaRPr lang="pl-PL" dirty="0"/>
          </a:p>
          <a:p>
            <a:pPr algn="ctr"/>
            <a:endParaRPr lang="pl-PL" sz="1400" dirty="0"/>
          </a:p>
          <a:p>
            <a:pPr algn="ctr"/>
            <a:r>
              <a:rPr lang="pl-PL" sz="1400" dirty="0"/>
              <a:t>INNOWACJE</a:t>
            </a:r>
          </a:p>
          <a:p>
            <a:pPr algn="ctr"/>
            <a:r>
              <a:rPr lang="pl-PL" sz="1400" dirty="0"/>
              <a:t>BEZPIECZEŃSTWO</a:t>
            </a:r>
          </a:p>
          <a:p>
            <a:pPr algn="ctr"/>
            <a:r>
              <a:rPr lang="pl-PL" sz="1400" dirty="0"/>
              <a:t>DOŚWIADCZENIE </a:t>
            </a:r>
          </a:p>
          <a:p>
            <a:pPr algn="ctr"/>
            <a:r>
              <a:rPr lang="pl-PL" sz="1400" dirty="0"/>
              <a:t>KREATYWNOŚĆ</a:t>
            </a:r>
          </a:p>
          <a:p>
            <a:pPr algn="ctr"/>
            <a:r>
              <a:rPr lang="pl-PL" sz="1400" dirty="0"/>
              <a:t>PROJEKT</a:t>
            </a:r>
          </a:p>
          <a:p>
            <a:pPr algn="ctr"/>
            <a:r>
              <a:rPr lang="pl-PL" sz="1400" dirty="0"/>
              <a:t>EMPATIĘ</a:t>
            </a:r>
          </a:p>
          <a:p>
            <a:pPr algn="ctr"/>
            <a:r>
              <a:rPr lang="pl-PL" sz="1400" dirty="0"/>
              <a:t>ZAUFANIE</a:t>
            </a:r>
          </a:p>
          <a:p>
            <a:endParaRPr lang="pl-PL" dirty="0"/>
          </a:p>
        </p:txBody>
      </p:sp>
      <p:sp>
        <p:nvSpPr>
          <p:cNvPr id="3" name="pole tekstowe 2"/>
          <p:cNvSpPr txBox="1"/>
          <p:nvPr/>
        </p:nvSpPr>
        <p:spPr>
          <a:xfrm>
            <a:off x="5277732" y="5231552"/>
            <a:ext cx="1855829" cy="461665"/>
          </a:xfrm>
          <a:prstGeom prst="rect">
            <a:avLst/>
          </a:prstGeom>
          <a:noFill/>
        </p:spPr>
        <p:txBody>
          <a:bodyPr wrap="none" rtlCol="0">
            <a:spAutoFit/>
          </a:bodyPr>
          <a:lstStyle/>
          <a:p>
            <a:r>
              <a:rPr lang="pl-PL" sz="2400" dirty="0" smtClean="0">
                <a:latin typeface="+mj-lt"/>
              </a:rPr>
              <a:t>DZIĘKUJEMY!</a:t>
            </a:r>
            <a:endParaRPr lang="pl-PL" sz="2400" dirty="0">
              <a:latin typeface="+mj-lt"/>
            </a:endParaRPr>
          </a:p>
        </p:txBody>
      </p:sp>
    </p:spTree>
    <p:extLst>
      <p:ext uri="{BB962C8B-B14F-4D97-AF65-F5344CB8AC3E}">
        <p14:creationId xmlns:p14="http://schemas.microsoft.com/office/powerpoint/2010/main" val="7305987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fade">
                                      <p:cBhvr>
                                        <p:cTn id="22" dur="500"/>
                                        <p:tgtEl>
                                          <p:spTgt spid="2">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fade">
                                      <p:cBhvr>
                                        <p:cTn id="27" dur="500"/>
                                        <p:tgtEl>
                                          <p:spTgt spid="2">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7" end="7"/>
                                            </p:txEl>
                                          </p:spTgt>
                                        </p:tgtEl>
                                        <p:attrNameLst>
                                          <p:attrName>style.visibility</p:attrName>
                                        </p:attrNameLst>
                                      </p:cBhvr>
                                      <p:to>
                                        <p:strVal val="visible"/>
                                      </p:to>
                                    </p:set>
                                    <p:animEffect transition="in" filter="fade">
                                      <p:cBhvr>
                                        <p:cTn id="32" dur="500"/>
                                        <p:tgtEl>
                                          <p:spTgt spid="2">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8" end="8"/>
                                            </p:txEl>
                                          </p:spTgt>
                                        </p:tgtEl>
                                        <p:attrNameLst>
                                          <p:attrName>style.visibility</p:attrName>
                                        </p:attrNameLst>
                                      </p:cBhvr>
                                      <p:to>
                                        <p:strVal val="visible"/>
                                      </p:to>
                                    </p:set>
                                    <p:animEffect transition="in" filter="fade">
                                      <p:cBhvr>
                                        <p:cTn id="37" dur="500"/>
                                        <p:tgtEl>
                                          <p:spTgt spid="2">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0" end="0"/>
                                            </p:txEl>
                                          </p:spTgt>
                                        </p:tgtEl>
                                        <p:attrNameLst>
                                          <p:attrName>style.visibility</p:attrName>
                                        </p:attrNameLst>
                                      </p:cBhvr>
                                      <p:to>
                                        <p:strVal val="visible"/>
                                      </p:to>
                                    </p:set>
                                    <p:animEffect transition="in" filter="fade">
                                      <p:cBhvr>
                                        <p:cTn id="4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numeru slajdu 2"/>
          <p:cNvSpPr>
            <a:spLocks noGrp="1"/>
          </p:cNvSpPr>
          <p:nvPr>
            <p:ph type="sldNum" sz="quarter" idx="4"/>
          </p:nvPr>
        </p:nvSpPr>
        <p:spPr/>
        <p:txBody>
          <a:bodyPr/>
          <a:lstStyle/>
          <a:p>
            <a:fld id="{7F4E4EF8-BF11-48BA-8607-445ED92DE416}" type="slidenum">
              <a:rPr lang="es-ES" smtClean="0"/>
              <a:pPr/>
              <a:t>4</a:t>
            </a:fld>
            <a:endParaRPr lang="es-ES"/>
          </a:p>
        </p:txBody>
      </p:sp>
      <p:sp>
        <p:nvSpPr>
          <p:cNvPr id="9" name="Symbol zastępczy tekstu 3"/>
          <p:cNvSpPr>
            <a:spLocks noGrp="1"/>
          </p:cNvSpPr>
          <p:nvPr>
            <p:ph type="body" sz="quarter" idx="19"/>
          </p:nvPr>
        </p:nvSpPr>
        <p:spPr>
          <a:xfrm>
            <a:off x="2076193" y="5166620"/>
            <a:ext cx="9727184" cy="1462034"/>
          </a:xfrm>
        </p:spPr>
        <p:txBody>
          <a:bodyPr/>
          <a:lstStyle/>
          <a:p>
            <a:pPr algn="just"/>
            <a:r>
              <a:rPr lang="pl-PL" sz="1400" noProof="1" smtClean="0"/>
              <a:t>Posiadamy również lokalizacje:</a:t>
            </a:r>
          </a:p>
          <a:p>
            <a:pPr>
              <a:buFont typeface="Arial" panose="020B0604020202020204" pitchFamily="34" charset="0"/>
              <a:buChar char="•"/>
            </a:pPr>
            <a:r>
              <a:rPr lang="pl-PL" sz="1400" noProof="1" smtClean="0"/>
              <a:t>Na terenie </a:t>
            </a:r>
            <a:r>
              <a:rPr lang="pl-PL" sz="1400" b="1" noProof="1" smtClean="0"/>
              <a:t>Ukrainy</a:t>
            </a:r>
            <a:r>
              <a:rPr lang="pl-PL" sz="1400" noProof="1" smtClean="0"/>
              <a:t> </a:t>
            </a:r>
            <a:r>
              <a:rPr lang="pl-PL" sz="1400" dirty="0" smtClean="0"/>
              <a:t>w </a:t>
            </a:r>
            <a:r>
              <a:rPr lang="pl-PL" sz="1400" dirty="0"/>
              <a:t>Kijowie gdzie  znajduje się nasze główne centrum logistyczne, </a:t>
            </a:r>
            <a:r>
              <a:rPr lang="pl-PL" sz="1400" dirty="0" smtClean="0"/>
              <a:t>oraz centra logistyczno-handlowe </a:t>
            </a:r>
            <a:r>
              <a:rPr lang="pl-PL" sz="1400" dirty="0"/>
              <a:t>w </a:t>
            </a:r>
            <a:r>
              <a:rPr lang="pl-PL" sz="1400" dirty="0" err="1"/>
              <a:t>Dnipro</a:t>
            </a:r>
            <a:r>
              <a:rPr lang="pl-PL" sz="1400" dirty="0"/>
              <a:t>, Odessie i </a:t>
            </a:r>
            <a:r>
              <a:rPr lang="pl-PL" sz="1400" dirty="0" smtClean="0"/>
              <a:t>Lwowie</a:t>
            </a:r>
          </a:p>
          <a:p>
            <a:pPr>
              <a:buFont typeface="Arial" panose="020B0604020202020204" pitchFamily="34" charset="0"/>
              <a:buChar char="•"/>
            </a:pPr>
            <a:r>
              <a:rPr lang="pl-PL" sz="1400" dirty="0"/>
              <a:t>Na </a:t>
            </a:r>
            <a:r>
              <a:rPr lang="pl-PL" sz="1400" b="1" dirty="0"/>
              <a:t>Litwie</a:t>
            </a:r>
            <a:r>
              <a:rPr lang="pl-PL" sz="1400" dirty="0"/>
              <a:t> </a:t>
            </a:r>
            <a:r>
              <a:rPr lang="pl-PL" sz="1400" dirty="0" smtClean="0"/>
              <a:t>w </a:t>
            </a:r>
            <a:r>
              <a:rPr lang="pl-PL" sz="1400" dirty="0"/>
              <a:t>Wilnie, gdzie posiadamy siedzibę obsługującą kraje w tym regionie wraz z centrum logistycznym. </a:t>
            </a:r>
            <a:endParaRPr lang="pl-PL" sz="1400" dirty="0" smtClean="0"/>
          </a:p>
          <a:p>
            <a:pPr>
              <a:buFont typeface="Arial" panose="020B0604020202020204" pitchFamily="34" charset="0"/>
              <a:buChar char="•"/>
            </a:pPr>
            <a:r>
              <a:rPr lang="pl-PL" sz="1400" dirty="0"/>
              <a:t>W </a:t>
            </a:r>
            <a:r>
              <a:rPr lang="pl-PL" sz="1400" b="1" dirty="0" smtClean="0"/>
              <a:t>Kazachstanie</a:t>
            </a:r>
            <a:r>
              <a:rPr lang="pl-PL" sz="1400" dirty="0" smtClean="0"/>
              <a:t> w </a:t>
            </a:r>
            <a:r>
              <a:rPr lang="pl-PL" sz="1400" dirty="0"/>
              <a:t>Astanie,  gdzie </a:t>
            </a:r>
            <a:r>
              <a:rPr lang="pl-PL" sz="1400" dirty="0" smtClean="0"/>
              <a:t>posiadamy magazyn.</a:t>
            </a:r>
            <a:endParaRPr lang="es-ES" sz="1400" noProof="1"/>
          </a:p>
          <a:p>
            <a:endParaRPr lang="pl-PL" dirty="0"/>
          </a:p>
        </p:txBody>
      </p:sp>
      <p:sp>
        <p:nvSpPr>
          <p:cNvPr id="20" name="Tytuł 19"/>
          <p:cNvSpPr>
            <a:spLocks noGrp="1"/>
          </p:cNvSpPr>
          <p:nvPr>
            <p:ph type="title"/>
          </p:nvPr>
        </p:nvSpPr>
        <p:spPr/>
        <p:txBody>
          <a:bodyPr/>
          <a:lstStyle/>
          <a:p>
            <a:r>
              <a:rPr lang="pl-PL" dirty="0" smtClean="0"/>
              <a:t>Lokalizacje i struktura</a:t>
            </a:r>
            <a:endParaRPr lang="pl-PL" dirty="0"/>
          </a:p>
        </p:txBody>
      </p:sp>
      <p:sp>
        <p:nvSpPr>
          <p:cNvPr id="24" name="Symbol zastępczy tekstu 23"/>
          <p:cNvSpPr>
            <a:spLocks noGrp="1"/>
          </p:cNvSpPr>
          <p:nvPr>
            <p:ph type="body" sz="quarter" idx="21"/>
          </p:nvPr>
        </p:nvSpPr>
        <p:spPr/>
        <p:txBody>
          <a:bodyPr/>
          <a:lstStyle/>
          <a:p>
            <a:pPr algn="ctr"/>
            <a:r>
              <a:rPr lang="pl-PL" b="0" dirty="0"/>
              <a:t>GRUPA ULMA </a:t>
            </a:r>
            <a:r>
              <a:rPr lang="pl-PL" b="0" dirty="0" err="1"/>
              <a:t>Construccion</a:t>
            </a:r>
            <a:r>
              <a:rPr lang="pl-PL" b="0" dirty="0"/>
              <a:t> Polska S.A. </a:t>
            </a:r>
          </a:p>
        </p:txBody>
      </p:sp>
      <p:pic>
        <p:nvPicPr>
          <p:cNvPr id="8" name="Obraz 7"/>
          <p:cNvPicPr>
            <a:picLocks noChangeAspect="1"/>
          </p:cNvPicPr>
          <p:nvPr/>
        </p:nvPicPr>
        <p:blipFill>
          <a:blip r:embed="rId2"/>
          <a:stretch>
            <a:fillRect/>
          </a:stretch>
        </p:blipFill>
        <p:spPr>
          <a:xfrm>
            <a:off x="3857944" y="1431475"/>
            <a:ext cx="5277769" cy="3735145"/>
          </a:xfrm>
          <a:prstGeom prst="rect">
            <a:avLst/>
          </a:prstGeom>
        </p:spPr>
      </p:pic>
    </p:spTree>
    <p:extLst>
      <p:ext uri="{BB962C8B-B14F-4D97-AF65-F5344CB8AC3E}">
        <p14:creationId xmlns:p14="http://schemas.microsoft.com/office/powerpoint/2010/main" val="33365891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numeru slajdu 5"/>
          <p:cNvSpPr>
            <a:spLocks noGrp="1"/>
          </p:cNvSpPr>
          <p:nvPr>
            <p:ph type="sldNum" sz="quarter" idx="4"/>
          </p:nvPr>
        </p:nvSpPr>
        <p:spPr/>
        <p:txBody>
          <a:bodyPr/>
          <a:lstStyle/>
          <a:p>
            <a:fld id="{7F4E4EF8-BF11-48BA-8607-445ED92DE416}" type="slidenum">
              <a:rPr lang="es-ES" smtClean="0"/>
              <a:pPr/>
              <a:t>5</a:t>
            </a:fld>
            <a:endParaRPr lang="es-ES"/>
          </a:p>
        </p:txBody>
      </p:sp>
      <p:sp>
        <p:nvSpPr>
          <p:cNvPr id="3" name="Symbol zastępczy tekstu 2"/>
          <p:cNvSpPr>
            <a:spLocks noGrp="1"/>
          </p:cNvSpPr>
          <p:nvPr>
            <p:ph type="body" sz="quarter" idx="19"/>
          </p:nvPr>
        </p:nvSpPr>
        <p:spPr>
          <a:xfrm>
            <a:off x="2083816" y="1377973"/>
            <a:ext cx="9727184" cy="4961122"/>
          </a:xfrm>
        </p:spPr>
        <p:txBody>
          <a:bodyPr/>
          <a:lstStyle/>
          <a:p>
            <a:r>
              <a:rPr lang="pl-PL" sz="1400" b="1" dirty="0"/>
              <a:t>Wykaz Akcjonariuszy ULMA </a:t>
            </a:r>
            <a:r>
              <a:rPr lang="pl-PL" sz="1400" b="1" dirty="0" err="1"/>
              <a:t>Construccion</a:t>
            </a:r>
            <a:r>
              <a:rPr lang="pl-PL" sz="1400" b="1" dirty="0"/>
              <a:t> Polska S.A. na dzień </a:t>
            </a:r>
            <a:r>
              <a:rPr lang="pl-PL" sz="1400" b="1" dirty="0" smtClean="0"/>
              <a:t>31.12.2025</a:t>
            </a:r>
            <a:endParaRPr lang="es-ES" sz="1400" dirty="0"/>
          </a:p>
          <a:p>
            <a:pPr marL="0" indent="0">
              <a:buNone/>
            </a:pPr>
            <a:endParaRPr lang="pl-PL" dirty="0" smtClean="0"/>
          </a:p>
          <a:p>
            <a:pPr marL="0" indent="0">
              <a:buNone/>
            </a:pPr>
            <a:endParaRPr lang="pl-PL" dirty="0" smtClean="0"/>
          </a:p>
        </p:txBody>
      </p:sp>
      <p:sp>
        <p:nvSpPr>
          <p:cNvPr id="4" name="Tytuł 3"/>
          <p:cNvSpPr>
            <a:spLocks noGrp="1"/>
          </p:cNvSpPr>
          <p:nvPr>
            <p:ph type="title"/>
          </p:nvPr>
        </p:nvSpPr>
        <p:spPr/>
        <p:txBody>
          <a:bodyPr/>
          <a:lstStyle/>
          <a:p>
            <a:r>
              <a:rPr lang="pl-PL" dirty="0" smtClean="0"/>
              <a:t>ULMA na Giełdzie Papierów Wartościowych</a:t>
            </a:r>
            <a:endParaRPr lang="pl-PL" dirty="0"/>
          </a:p>
        </p:txBody>
      </p:sp>
      <p:sp>
        <p:nvSpPr>
          <p:cNvPr id="8" name="Symbol zastępczy tekstu 7"/>
          <p:cNvSpPr>
            <a:spLocks noGrp="1"/>
          </p:cNvSpPr>
          <p:nvPr>
            <p:ph type="body" sz="quarter" idx="21"/>
          </p:nvPr>
        </p:nvSpPr>
        <p:spPr/>
        <p:txBody>
          <a:bodyPr/>
          <a:lstStyle/>
          <a:p>
            <a:pPr algn="ctr"/>
            <a:r>
              <a:rPr lang="pl-PL" b="0" dirty="0"/>
              <a:t>GRUPA ULMA </a:t>
            </a:r>
            <a:r>
              <a:rPr lang="pl-PL" b="0" dirty="0" err="1"/>
              <a:t>Construccion</a:t>
            </a:r>
            <a:r>
              <a:rPr lang="pl-PL" b="0" dirty="0"/>
              <a:t> Polska S.A. </a:t>
            </a:r>
          </a:p>
        </p:txBody>
      </p:sp>
      <p:graphicFrame>
        <p:nvGraphicFramePr>
          <p:cNvPr id="12" name="Wykres 11"/>
          <p:cNvGraphicFramePr>
            <a:graphicFrameLocks/>
          </p:cNvGraphicFramePr>
          <p:nvPr>
            <p:extLst>
              <p:ext uri="{D42A27DB-BD31-4B8C-83A1-F6EECF244321}">
                <p14:modId xmlns:p14="http://schemas.microsoft.com/office/powerpoint/2010/main" val="2488441981"/>
              </p:ext>
            </p:extLst>
          </p:nvPr>
        </p:nvGraphicFramePr>
        <p:xfrm>
          <a:off x="3041418" y="1787946"/>
          <a:ext cx="4449298" cy="2123322"/>
        </p:xfrm>
        <a:graphic>
          <a:graphicData uri="http://schemas.openxmlformats.org/drawingml/2006/chart">
            <c:chart xmlns:c="http://schemas.openxmlformats.org/drawingml/2006/chart" xmlns:r="http://schemas.openxmlformats.org/officeDocument/2006/relationships" r:id="rId2"/>
          </a:graphicData>
        </a:graphic>
      </p:graphicFrame>
      <p:sp>
        <p:nvSpPr>
          <p:cNvPr id="11" name="Symbol zastępczy tekstu 2"/>
          <p:cNvSpPr txBox="1">
            <a:spLocks/>
          </p:cNvSpPr>
          <p:nvPr/>
        </p:nvSpPr>
        <p:spPr>
          <a:xfrm>
            <a:off x="2083816" y="3788801"/>
            <a:ext cx="7295388" cy="309906"/>
          </a:xfrm>
          <a:prstGeom prst="rect">
            <a:avLst/>
          </a:prstGeom>
        </p:spPr>
        <p:txBody>
          <a:bodyPr/>
          <a:lstStyle>
            <a:lvl1pPr marL="85725" indent="-85725" algn="l" defTabSz="914400" rtl="0" eaLnBrk="1" latinLnBrk="0" hangingPunct="1">
              <a:lnSpc>
                <a:spcPct val="100000"/>
              </a:lnSpc>
              <a:spcBef>
                <a:spcPct val="20000"/>
              </a:spcBef>
              <a:spcAft>
                <a:spcPts val="600"/>
              </a:spcAft>
              <a:buClr>
                <a:srgbClr val="ED9B33"/>
              </a:buClr>
              <a:buFont typeface="Open Sans" panose="020B0606030504020204" pitchFamily="34" charset="0"/>
              <a:buChar char="I"/>
              <a:defRPr sz="1200" kern="1200" baseline="0">
                <a:solidFill>
                  <a:schemeClr val="tx1">
                    <a:lumMod val="75000"/>
                    <a:lumOff val="25000"/>
                  </a:schemeClr>
                </a:solidFill>
                <a:latin typeface="+mn-lt"/>
                <a:ea typeface="Open Sans" panose="020B0606030504020204" pitchFamily="34" charset="0"/>
                <a:cs typeface="Open Sans" panose="020B0606030504020204" pitchFamily="34" charset="0"/>
              </a:defRPr>
            </a:lvl1pPr>
            <a:lvl2pPr marL="361950" indent="176213" algn="l" defTabSz="914400" rtl="0" eaLnBrk="1" latinLnBrk="0" hangingPunct="1">
              <a:lnSpc>
                <a:spcPct val="100000"/>
              </a:lnSpc>
              <a:spcBef>
                <a:spcPct val="20000"/>
              </a:spcBef>
              <a:buClr>
                <a:srgbClr val="ED9B33"/>
              </a:buClr>
              <a:buFont typeface="Symbol" panose="05050102010706020507" pitchFamily="18" charset="2"/>
              <a:buChar char="·"/>
              <a:defRPr sz="1100" kern="1200" baseline="0">
                <a:solidFill>
                  <a:schemeClr val="tx1">
                    <a:lumMod val="75000"/>
                    <a:lumOff val="25000"/>
                  </a:schemeClr>
                </a:solidFill>
                <a:latin typeface="+mn-lt"/>
                <a:ea typeface="Open Sans" panose="020B0606030504020204" pitchFamily="34" charset="0"/>
                <a:cs typeface="Open Sans" panose="020B0606030504020204" pitchFamily="34" charset="0"/>
              </a:defRPr>
            </a:lvl2pPr>
            <a:lvl3pPr marL="896938" indent="-179388" algn="l" defTabSz="914400" rtl="0" eaLnBrk="1" latinLnBrk="0" hangingPunct="1">
              <a:lnSpc>
                <a:spcPct val="100000"/>
              </a:lnSpc>
              <a:spcBef>
                <a:spcPct val="20000"/>
              </a:spcBef>
              <a:buClr>
                <a:srgbClr val="ED9B33"/>
              </a:buClr>
              <a:buFont typeface="Courier New" panose="02070309020205020404" pitchFamily="49" charset="0"/>
              <a:buChar char="o"/>
              <a:defRPr sz="1100" kern="1200" baseline="0">
                <a:solidFill>
                  <a:schemeClr val="tx1">
                    <a:lumMod val="75000"/>
                    <a:lumOff val="25000"/>
                  </a:schemeClr>
                </a:solidFill>
                <a:latin typeface="+mn-lt"/>
                <a:ea typeface="Open Sans" panose="020B0606030504020204" pitchFamily="34" charset="0"/>
                <a:cs typeface="Open Sans" panose="020B0606030504020204" pitchFamily="34" charset="0"/>
              </a:defRPr>
            </a:lvl3pPr>
            <a:lvl4pPr marL="1255713" indent="-179388" algn="l" defTabSz="914400" rtl="0" eaLnBrk="1" latinLnBrk="0" hangingPunct="1">
              <a:lnSpc>
                <a:spcPct val="100000"/>
              </a:lnSpc>
              <a:spcBef>
                <a:spcPct val="20000"/>
              </a:spcBef>
              <a:buClr>
                <a:srgbClr val="ED9B33"/>
              </a:buClr>
              <a:buFont typeface="Open Sans" panose="020B0606030504020204" pitchFamily="34" charset="0"/>
              <a:buChar char="›"/>
              <a:defRPr sz="1100" kern="1200" baseline="0">
                <a:solidFill>
                  <a:schemeClr val="tx1">
                    <a:lumMod val="75000"/>
                    <a:lumOff val="25000"/>
                  </a:schemeClr>
                </a:solidFill>
                <a:latin typeface="+mn-lt"/>
                <a:ea typeface="Open Sans" panose="020B0606030504020204" pitchFamily="34" charset="0"/>
                <a:cs typeface="Open Sans" panose="020B0606030504020204" pitchFamily="34" charset="0"/>
              </a:defRPr>
            </a:lvl4pPr>
            <a:lvl5pPr marL="2000250" indent="-171450" algn="l" defTabSz="914400" rtl="0" eaLnBrk="1" latinLnBrk="0" hangingPunct="1">
              <a:spcBef>
                <a:spcPct val="20000"/>
              </a:spcBef>
              <a:buClr>
                <a:srgbClr val="ED9B33"/>
              </a:buClr>
              <a:buFont typeface="Open Sans" panose="020B0606030504020204" pitchFamily="34" charset="0"/>
              <a:buChar char="»"/>
              <a:defRPr sz="12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pl-PL" sz="1400" b="1" dirty="0"/>
              <a:t>Wartość wypłaconych dywidend w ostatnich </a:t>
            </a:r>
            <a:r>
              <a:rPr lang="pl-PL" sz="1400" b="1" dirty="0"/>
              <a:t>6</a:t>
            </a:r>
            <a:r>
              <a:rPr lang="pl-PL" sz="1400" b="1" dirty="0" smtClean="0"/>
              <a:t> </a:t>
            </a:r>
            <a:r>
              <a:rPr lang="pl-PL" sz="1400" b="1" dirty="0"/>
              <a:t>latach </a:t>
            </a:r>
            <a:endParaRPr lang="es-ES" sz="1400" b="1" dirty="0"/>
          </a:p>
          <a:p>
            <a:pPr marL="0" indent="0">
              <a:buNone/>
            </a:pPr>
            <a:endParaRPr lang="pl-PL" dirty="0"/>
          </a:p>
          <a:p>
            <a:pPr marL="0" indent="0">
              <a:buNone/>
            </a:pPr>
            <a:endParaRPr lang="pl-PL" dirty="0"/>
          </a:p>
        </p:txBody>
      </p:sp>
      <p:sp>
        <p:nvSpPr>
          <p:cNvPr id="5" name="pole tekstowe 4"/>
          <p:cNvSpPr txBox="1"/>
          <p:nvPr/>
        </p:nvSpPr>
        <p:spPr>
          <a:xfrm>
            <a:off x="8539206" y="2199262"/>
            <a:ext cx="2456283" cy="923330"/>
          </a:xfrm>
          <a:prstGeom prst="rect">
            <a:avLst/>
          </a:prstGeom>
          <a:solidFill>
            <a:schemeClr val="bg1">
              <a:lumMod val="95000"/>
            </a:schemeClr>
          </a:solidFill>
          <a:ln>
            <a:solidFill>
              <a:schemeClr val="bg1">
                <a:lumMod val="85000"/>
              </a:schemeClr>
            </a:solidFill>
          </a:ln>
        </p:spPr>
        <p:txBody>
          <a:bodyPr wrap="square" rtlCol="0">
            <a:spAutoFit/>
          </a:bodyPr>
          <a:lstStyle/>
          <a:p>
            <a:pPr algn="just"/>
            <a:r>
              <a:rPr lang="pl-PL" b="1" dirty="0">
                <a:solidFill>
                  <a:srgbClr val="ED9B33"/>
                </a:solidFill>
              </a:rPr>
              <a:t>Debiut na giełdzie w dniu 21 maja 1997 roku (Skrót: ULM)</a:t>
            </a:r>
          </a:p>
        </p:txBody>
      </p:sp>
      <p:graphicFrame>
        <p:nvGraphicFramePr>
          <p:cNvPr id="13" name="Wykres 12"/>
          <p:cNvGraphicFramePr>
            <a:graphicFrameLocks/>
          </p:cNvGraphicFramePr>
          <p:nvPr>
            <p:extLst>
              <p:ext uri="{D42A27DB-BD31-4B8C-83A1-F6EECF244321}">
                <p14:modId xmlns:p14="http://schemas.microsoft.com/office/powerpoint/2010/main" val="2272170997"/>
              </p:ext>
            </p:extLst>
          </p:nvPr>
        </p:nvGraphicFramePr>
        <p:xfrm>
          <a:off x="2230884" y="4087654"/>
          <a:ext cx="9433048" cy="286373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855750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ymbol zastępczy tekstu 11"/>
          <p:cNvSpPr>
            <a:spLocks noGrp="1"/>
          </p:cNvSpPr>
          <p:nvPr>
            <p:ph type="body" sz="quarter" idx="21"/>
          </p:nvPr>
        </p:nvSpPr>
        <p:spPr/>
        <p:txBody>
          <a:bodyPr/>
          <a:lstStyle/>
          <a:p>
            <a:r>
              <a:rPr lang="pl-PL" b="0" dirty="0" smtClean="0"/>
              <a:t>AGENDA</a:t>
            </a:r>
            <a:endParaRPr lang="pl-PL" b="0" dirty="0"/>
          </a:p>
        </p:txBody>
      </p:sp>
      <p:sp>
        <p:nvSpPr>
          <p:cNvPr id="3" name="Symbol zastępczy tekstu 2"/>
          <p:cNvSpPr>
            <a:spLocks noGrp="1"/>
          </p:cNvSpPr>
          <p:nvPr>
            <p:ph type="body" sz="quarter" idx="4294967295"/>
          </p:nvPr>
        </p:nvSpPr>
        <p:spPr>
          <a:xfrm>
            <a:off x="2425298" y="1040028"/>
            <a:ext cx="1225550" cy="982663"/>
          </a:xfrm>
          <a:prstGeom prst="rect">
            <a:avLst/>
          </a:prstGeom>
        </p:spPr>
        <p:txBody>
          <a:bodyPr/>
          <a:lstStyle/>
          <a:p>
            <a:pPr algn="r">
              <a:buNone/>
            </a:pPr>
            <a:r>
              <a:rPr lang="pl-PL" sz="6200" b="1" dirty="0">
                <a:ln w="19050">
                  <a:solidFill>
                    <a:srgbClr val="ED9B33"/>
                  </a:solidFill>
                </a:ln>
                <a:noFill/>
                <a:latin typeface="+mj-lt"/>
              </a:rPr>
              <a:t>1</a:t>
            </a:r>
          </a:p>
        </p:txBody>
      </p:sp>
      <p:sp>
        <p:nvSpPr>
          <p:cNvPr id="4" name="Symbol zastępczy tekstu 3"/>
          <p:cNvSpPr>
            <a:spLocks noGrp="1"/>
          </p:cNvSpPr>
          <p:nvPr>
            <p:ph type="body" sz="quarter" idx="4294967295"/>
          </p:nvPr>
        </p:nvSpPr>
        <p:spPr>
          <a:xfrm>
            <a:off x="3935760" y="1302652"/>
            <a:ext cx="6527800" cy="936625"/>
          </a:xfrm>
          <a:prstGeom prst="rect">
            <a:avLst/>
          </a:prstGeom>
        </p:spPr>
        <p:txBody>
          <a:bodyPr/>
          <a:lstStyle/>
          <a:p>
            <a:pPr marL="0" indent="0">
              <a:buNone/>
            </a:pPr>
            <a:r>
              <a:rPr lang="pl-PL" sz="2400" b="1" dirty="0" smtClean="0">
                <a:solidFill>
                  <a:schemeClr val="tx1">
                    <a:lumMod val="65000"/>
                    <a:lumOff val="35000"/>
                  </a:schemeClr>
                </a:solidFill>
                <a:latin typeface="+mj-lt"/>
                <a:cs typeface="Arial" panose="020B0604020202020204" pitchFamily="34" charset="0"/>
              </a:rPr>
              <a:t>DANE </a:t>
            </a:r>
            <a:r>
              <a:rPr lang="pl-PL" sz="2400" b="1" dirty="0">
                <a:solidFill>
                  <a:schemeClr val="tx1">
                    <a:lumMod val="65000"/>
                    <a:lumOff val="35000"/>
                  </a:schemeClr>
                </a:solidFill>
                <a:latin typeface="+mj-lt"/>
                <a:cs typeface="Arial" panose="020B0604020202020204" pitchFamily="34" charset="0"/>
              </a:rPr>
              <a:t>MAKROEKONOMICZNE ORAZ RYNEK BUDOWLANY W POLSCE</a:t>
            </a:r>
          </a:p>
          <a:p>
            <a:endParaRPr lang="pl-PL" b="1" dirty="0"/>
          </a:p>
        </p:txBody>
      </p:sp>
      <p:sp>
        <p:nvSpPr>
          <p:cNvPr id="5" name="Symbol zastępczy tekstu 4"/>
          <p:cNvSpPr>
            <a:spLocks noGrp="1"/>
          </p:cNvSpPr>
          <p:nvPr>
            <p:ph type="body" sz="quarter" idx="4294967295"/>
          </p:nvPr>
        </p:nvSpPr>
        <p:spPr>
          <a:xfrm>
            <a:off x="3935760" y="2459037"/>
            <a:ext cx="6840760" cy="935038"/>
          </a:xfrm>
          <a:prstGeom prst="rect">
            <a:avLst/>
          </a:prstGeom>
        </p:spPr>
        <p:txBody>
          <a:bodyPr/>
          <a:lstStyle/>
          <a:p>
            <a:pPr marL="0" indent="0">
              <a:spcBef>
                <a:spcPts val="0"/>
              </a:spcBef>
              <a:buNone/>
            </a:pPr>
            <a:r>
              <a:rPr lang="pl-PL" sz="2400" dirty="0">
                <a:solidFill>
                  <a:schemeClr val="tx1">
                    <a:lumMod val="65000"/>
                    <a:lumOff val="35000"/>
                  </a:schemeClr>
                </a:solidFill>
                <a:latin typeface="+mj-lt"/>
                <a:cs typeface="Arial" panose="020B0604020202020204" pitchFamily="34" charset="0"/>
              </a:rPr>
              <a:t>WYNIKI FINANSOWE NA DZIEŃ 31 GRUDNIA </a:t>
            </a:r>
            <a:r>
              <a:rPr lang="pl-PL" sz="2400" dirty="0" smtClean="0">
                <a:solidFill>
                  <a:schemeClr val="tx1">
                    <a:lumMod val="65000"/>
                    <a:lumOff val="35000"/>
                  </a:schemeClr>
                </a:solidFill>
                <a:latin typeface="+mj-lt"/>
                <a:cs typeface="Arial" panose="020B0604020202020204" pitchFamily="34" charset="0"/>
              </a:rPr>
              <a:t>2025 R.</a:t>
            </a:r>
            <a:endParaRPr lang="pl-PL" sz="2400" dirty="0">
              <a:solidFill>
                <a:schemeClr val="tx1">
                  <a:lumMod val="65000"/>
                  <a:lumOff val="35000"/>
                </a:schemeClr>
              </a:solidFill>
              <a:latin typeface="+mj-lt"/>
              <a:cs typeface="Arial" panose="020B0604020202020204" pitchFamily="34" charset="0"/>
            </a:endParaRPr>
          </a:p>
        </p:txBody>
      </p:sp>
      <p:sp>
        <p:nvSpPr>
          <p:cNvPr id="6" name="Symbol zastępczy tekstu 5"/>
          <p:cNvSpPr>
            <a:spLocks noGrp="1"/>
          </p:cNvSpPr>
          <p:nvPr>
            <p:ph type="body" sz="quarter" idx="4294967295"/>
          </p:nvPr>
        </p:nvSpPr>
        <p:spPr>
          <a:xfrm>
            <a:off x="3934173" y="3546475"/>
            <a:ext cx="6529387" cy="936625"/>
          </a:xfrm>
          <a:prstGeom prst="rect">
            <a:avLst/>
          </a:prstGeom>
        </p:spPr>
        <p:txBody>
          <a:bodyPr/>
          <a:lstStyle/>
          <a:p>
            <a:pPr marL="0" indent="0">
              <a:spcBef>
                <a:spcPts val="0"/>
              </a:spcBef>
              <a:buNone/>
            </a:pPr>
            <a:r>
              <a:rPr lang="pl-PL" sz="2400" dirty="0">
                <a:solidFill>
                  <a:schemeClr val="tx1">
                    <a:lumMod val="65000"/>
                    <a:lumOff val="35000"/>
                  </a:schemeClr>
                </a:solidFill>
                <a:latin typeface="+mj-lt"/>
                <a:cs typeface="Arial" panose="020B0604020202020204" pitchFamily="34" charset="0"/>
              </a:rPr>
              <a:t>PORTFEL ZAMÓWIEŃ</a:t>
            </a:r>
          </a:p>
        </p:txBody>
      </p:sp>
      <p:sp>
        <p:nvSpPr>
          <p:cNvPr id="7" name="Symbol zastępczy tekstu 6"/>
          <p:cNvSpPr>
            <a:spLocks noGrp="1"/>
          </p:cNvSpPr>
          <p:nvPr>
            <p:ph type="body" sz="quarter" idx="4294967295"/>
          </p:nvPr>
        </p:nvSpPr>
        <p:spPr>
          <a:xfrm>
            <a:off x="2425298" y="2239277"/>
            <a:ext cx="1225550" cy="938212"/>
          </a:xfrm>
          <a:prstGeom prst="rect">
            <a:avLst/>
          </a:prstGeom>
        </p:spPr>
        <p:txBody>
          <a:bodyPr/>
          <a:lstStyle/>
          <a:p>
            <a:pPr algn="r">
              <a:buNone/>
            </a:pPr>
            <a:r>
              <a:rPr lang="pl-PL" sz="6200" b="1" dirty="0">
                <a:ln w="19050">
                  <a:solidFill>
                    <a:srgbClr val="ED9B33"/>
                  </a:solidFill>
                </a:ln>
                <a:noFill/>
                <a:latin typeface="+mj-lt"/>
              </a:rPr>
              <a:t>2</a:t>
            </a:r>
          </a:p>
        </p:txBody>
      </p:sp>
      <p:sp>
        <p:nvSpPr>
          <p:cNvPr id="8" name="Symbol zastępczy tekstu 7"/>
          <p:cNvSpPr>
            <a:spLocks noGrp="1"/>
          </p:cNvSpPr>
          <p:nvPr>
            <p:ph type="body" sz="quarter" idx="4294967295"/>
          </p:nvPr>
        </p:nvSpPr>
        <p:spPr>
          <a:xfrm>
            <a:off x="2425298" y="3394075"/>
            <a:ext cx="1225550" cy="1089025"/>
          </a:xfrm>
          <a:prstGeom prst="rect">
            <a:avLst/>
          </a:prstGeom>
        </p:spPr>
        <p:txBody>
          <a:bodyPr/>
          <a:lstStyle/>
          <a:p>
            <a:pPr algn="r">
              <a:buNone/>
            </a:pPr>
            <a:r>
              <a:rPr lang="pl-PL" sz="6200" b="1" dirty="0">
                <a:ln w="19050">
                  <a:solidFill>
                    <a:srgbClr val="ED9B33"/>
                  </a:solidFill>
                </a:ln>
                <a:noFill/>
                <a:latin typeface="+mj-lt"/>
              </a:rPr>
              <a:t>3</a:t>
            </a:r>
          </a:p>
        </p:txBody>
      </p:sp>
      <p:sp>
        <p:nvSpPr>
          <p:cNvPr id="9" name="Symbol zastępczy tekstu 5"/>
          <p:cNvSpPr txBox="1">
            <a:spLocks/>
          </p:cNvSpPr>
          <p:nvPr/>
        </p:nvSpPr>
        <p:spPr>
          <a:xfrm>
            <a:off x="3952223" y="4853212"/>
            <a:ext cx="6528461" cy="936026"/>
          </a:xfrm>
          <a:prstGeom prst="rect">
            <a:avLst/>
          </a:prstGeom>
        </p:spPr>
        <p:txBody>
          <a:bodyPr/>
          <a:lstStyle>
            <a:lvl1pPr marL="0" indent="0" algn="l" defTabSz="914400" rtl="0" eaLnBrk="1" latinLnBrk="0" hangingPunct="1">
              <a:spcBef>
                <a:spcPct val="20000"/>
              </a:spcBef>
              <a:buFont typeface="Arial" pitchFamily="34" charset="0"/>
              <a:buNone/>
              <a:defRPr sz="1200" b="0" kern="1200">
                <a:solidFill>
                  <a:schemeClr val="bg1">
                    <a:lumMod val="50000"/>
                  </a:schemeClr>
                </a:solidFill>
                <a:latin typeface="+mn-lt"/>
                <a:ea typeface="Open Sans" panose="020B0606030504020204" pitchFamily="34" charset="0"/>
                <a:cs typeface="Open Sans" panose="020B0606030504020204" pitchFamily="34" charset="0"/>
              </a:defRPr>
            </a:lvl1pPr>
            <a:lvl2pPr marL="0" indent="0" algn="l" defTabSz="914400" rtl="0" eaLnBrk="1" latinLnBrk="0" hangingPunct="1">
              <a:spcBef>
                <a:spcPct val="20000"/>
              </a:spcBef>
              <a:buFont typeface="Arial" pitchFamily="34" charset="0"/>
              <a:buNone/>
              <a:defRPr sz="1400" kern="1200" baseline="0">
                <a:solidFill>
                  <a:schemeClr val="tx1">
                    <a:lumMod val="50000"/>
                    <a:lumOff val="5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r>
              <a:rPr lang="pl-PL" sz="2400" dirty="0">
                <a:solidFill>
                  <a:schemeClr val="tx1">
                    <a:lumMod val="65000"/>
                    <a:lumOff val="35000"/>
                  </a:schemeClr>
                </a:solidFill>
                <a:latin typeface="+mj-lt"/>
                <a:cs typeface="Arial" panose="020B0604020202020204" pitchFamily="34" charset="0"/>
              </a:rPr>
              <a:t>RYNEK I PERSPEKTYWY</a:t>
            </a:r>
          </a:p>
        </p:txBody>
      </p:sp>
      <p:sp>
        <p:nvSpPr>
          <p:cNvPr id="10" name="Symbol zastępczy tekstu 7"/>
          <p:cNvSpPr txBox="1">
            <a:spLocks/>
          </p:cNvSpPr>
          <p:nvPr/>
        </p:nvSpPr>
        <p:spPr>
          <a:xfrm>
            <a:off x="2425698" y="4699686"/>
            <a:ext cx="1225150" cy="1089552"/>
          </a:xfrm>
          <a:prstGeom prst="rect">
            <a:avLst/>
          </a:prstGeom>
        </p:spPr>
        <p:txBody>
          <a:bodyPr/>
          <a:lstStyle>
            <a:lvl1pPr marL="342900" indent="-342900" algn="r" defTabSz="914400" rtl="0" eaLnBrk="1" latinLnBrk="0" hangingPunct="1">
              <a:spcBef>
                <a:spcPct val="20000"/>
              </a:spcBef>
              <a:buFont typeface="Arial" pitchFamily="34" charset="0"/>
              <a:buNone/>
              <a:defRPr sz="6200" b="1" kern="1200" baseline="0">
                <a:ln w="19050">
                  <a:solidFill>
                    <a:srgbClr val="ED9B33"/>
                  </a:solidFill>
                </a:ln>
                <a:noFill/>
                <a:latin typeface="+mj-lt"/>
                <a:ea typeface="+mn-ea"/>
                <a:cs typeface="+mn-cs"/>
              </a:defRPr>
            </a:lvl1pPr>
            <a:lvl2pPr marL="0" indent="0" algn="l" defTabSz="914400" rtl="0" eaLnBrk="1" latinLnBrk="0" hangingPunct="1">
              <a:spcBef>
                <a:spcPct val="20000"/>
              </a:spcBef>
              <a:buFont typeface="Arial" pitchFamily="34" charset="0"/>
              <a:buNone/>
              <a:defRPr sz="1400" kern="1200" baseline="0">
                <a:solidFill>
                  <a:schemeClr val="tx1">
                    <a:lumMod val="50000"/>
                    <a:lumOff val="5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pl-PL" dirty="0"/>
              <a:t>4</a:t>
            </a:r>
          </a:p>
        </p:txBody>
      </p:sp>
    </p:spTree>
    <p:extLst>
      <p:ext uri="{BB962C8B-B14F-4D97-AF65-F5344CB8AC3E}">
        <p14:creationId xmlns:p14="http://schemas.microsoft.com/office/powerpoint/2010/main" val="3753402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4"/>
          </p:nvPr>
        </p:nvSpPr>
        <p:spPr/>
        <p:txBody>
          <a:bodyPr/>
          <a:lstStyle/>
          <a:p>
            <a:fld id="{7F4E4EF8-BF11-48BA-8607-445ED92DE416}" type="slidenum">
              <a:rPr lang="es-ES" smtClean="0"/>
              <a:pPr/>
              <a:t>7</a:t>
            </a:fld>
            <a:endParaRPr lang="es-ES"/>
          </a:p>
        </p:txBody>
      </p:sp>
      <p:sp>
        <p:nvSpPr>
          <p:cNvPr id="4" name="Titulua 3"/>
          <p:cNvSpPr>
            <a:spLocks noGrp="1"/>
          </p:cNvSpPr>
          <p:nvPr>
            <p:ph type="title"/>
          </p:nvPr>
        </p:nvSpPr>
        <p:spPr/>
        <p:txBody>
          <a:bodyPr/>
          <a:lstStyle/>
          <a:p>
            <a:r>
              <a:rPr lang="pl-PL" altLang="pl-PL" dirty="0"/>
              <a:t>Podstawowe wskaźniki </a:t>
            </a:r>
            <a:r>
              <a:rPr lang="pl-PL" altLang="pl-PL" dirty="0" smtClean="0"/>
              <a:t>makroekonomiczne</a:t>
            </a:r>
            <a:endParaRPr lang="es-ES" altLang="pl-PL" dirty="0"/>
          </a:p>
        </p:txBody>
      </p:sp>
      <p:sp>
        <p:nvSpPr>
          <p:cNvPr id="10" name="Symbol zastępczy tekstu 9"/>
          <p:cNvSpPr>
            <a:spLocks noGrp="1"/>
          </p:cNvSpPr>
          <p:nvPr>
            <p:ph type="body" sz="quarter" idx="21"/>
          </p:nvPr>
        </p:nvSpPr>
        <p:spPr/>
        <p:txBody>
          <a:bodyPr/>
          <a:lstStyle/>
          <a:p>
            <a:r>
              <a:rPr lang="pl-PL" b="0" dirty="0" smtClean="0"/>
              <a:t>DANE MAKROEKONOMICZNE</a:t>
            </a:r>
            <a:endParaRPr lang="pl-PL" b="0" dirty="0"/>
          </a:p>
        </p:txBody>
      </p:sp>
      <p:sp>
        <p:nvSpPr>
          <p:cNvPr id="8" name="pole tekstowe 5"/>
          <p:cNvSpPr txBox="1">
            <a:spLocks noChangeArrowheads="1"/>
          </p:cNvSpPr>
          <p:nvPr/>
        </p:nvSpPr>
        <p:spPr bwMode="auto">
          <a:xfrm>
            <a:off x="3215680" y="6424033"/>
            <a:ext cx="5257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pl-PL" altLang="pl-PL" sz="1400" dirty="0"/>
              <a:t>Źródło: GUS; dane wstępne</a:t>
            </a:r>
          </a:p>
        </p:txBody>
      </p:sp>
      <p:graphicFrame>
        <p:nvGraphicFramePr>
          <p:cNvPr id="7" name="Tabela 6">
            <a:extLst>
              <a:ext uri="{FF2B5EF4-FFF2-40B4-BE49-F238E27FC236}">
                <a16:creationId xmlns:a16="http://schemas.microsoft.com/office/drawing/2014/main" id="{C22B6B0E-2F22-4537-BBA9-206EB46FFF60}"/>
              </a:ext>
            </a:extLst>
          </p:cNvPr>
          <p:cNvGraphicFramePr>
            <a:graphicFrameLocks noGrp="1"/>
          </p:cNvGraphicFramePr>
          <p:nvPr>
            <p:extLst>
              <p:ext uri="{D42A27DB-BD31-4B8C-83A1-F6EECF244321}">
                <p14:modId xmlns:p14="http://schemas.microsoft.com/office/powerpoint/2010/main" val="2398812223"/>
              </p:ext>
            </p:extLst>
          </p:nvPr>
        </p:nvGraphicFramePr>
        <p:xfrm>
          <a:off x="3503712" y="2060848"/>
          <a:ext cx="6052650" cy="3096342"/>
        </p:xfrm>
        <a:graphic>
          <a:graphicData uri="http://schemas.openxmlformats.org/drawingml/2006/table">
            <a:tbl>
              <a:tblPr>
                <a:tableStyleId>{68D230F3-CF80-4859-8CE7-A43EE81993B5}</a:tableStyleId>
              </a:tblPr>
              <a:tblGrid>
                <a:gridCol w="4054954">
                  <a:extLst>
                    <a:ext uri="{9D8B030D-6E8A-4147-A177-3AD203B41FA5}">
                      <a16:colId xmlns:a16="http://schemas.microsoft.com/office/drawing/2014/main" val="20000"/>
                    </a:ext>
                  </a:extLst>
                </a:gridCol>
                <a:gridCol w="998848">
                  <a:extLst>
                    <a:ext uri="{9D8B030D-6E8A-4147-A177-3AD203B41FA5}">
                      <a16:colId xmlns:a16="http://schemas.microsoft.com/office/drawing/2014/main" val="1131410893"/>
                    </a:ext>
                  </a:extLst>
                </a:gridCol>
                <a:gridCol w="998848">
                  <a:extLst>
                    <a:ext uri="{9D8B030D-6E8A-4147-A177-3AD203B41FA5}">
                      <a16:colId xmlns:a16="http://schemas.microsoft.com/office/drawing/2014/main" val="20001"/>
                    </a:ext>
                  </a:extLst>
                </a:gridCol>
              </a:tblGrid>
              <a:tr h="547763">
                <a:tc>
                  <a:txBody>
                    <a:bodyPr/>
                    <a:lstStyle/>
                    <a:p>
                      <a:pPr algn="ctr" fontAlgn="b"/>
                      <a:endParaRPr lang="pl-PL" sz="1000" b="0" i="0" u="none" strike="noStrike" dirty="0">
                        <a:solidFill>
                          <a:srgbClr val="000000"/>
                        </a:solidFill>
                        <a:effectLst/>
                        <a:latin typeface="+mn-lt"/>
                      </a:endParaRPr>
                    </a:p>
                  </a:txBody>
                  <a:tcPr marL="7086" marR="7086" marT="7084" marB="0" anchor="ctr"/>
                </a:tc>
                <a:tc>
                  <a:txBody>
                    <a:bodyPr/>
                    <a:lstStyle/>
                    <a:p>
                      <a:pPr algn="ctr" fontAlgn="b"/>
                      <a:r>
                        <a:rPr lang="pl-PL" sz="1800" u="none" strike="noStrike" dirty="0" smtClean="0">
                          <a:effectLst/>
                        </a:rPr>
                        <a:t>2024</a:t>
                      </a:r>
                      <a:endParaRPr lang="pl-PL" sz="1800" b="1" i="0" u="none" strike="noStrike" dirty="0">
                        <a:solidFill>
                          <a:srgbClr val="000000"/>
                        </a:solidFill>
                        <a:effectLst/>
                        <a:latin typeface="+mn-lt"/>
                      </a:endParaRPr>
                    </a:p>
                  </a:txBody>
                  <a:tcPr marL="7086" marR="7086" marT="7084" marB="0" anchor="ctr"/>
                </a:tc>
                <a:tc>
                  <a:txBody>
                    <a:bodyPr/>
                    <a:lstStyle/>
                    <a:p>
                      <a:pPr algn="ctr" fontAlgn="b"/>
                      <a:r>
                        <a:rPr lang="pl-PL" sz="1800" u="none" strike="noStrike" dirty="0" smtClean="0">
                          <a:effectLst/>
                        </a:rPr>
                        <a:t>2025</a:t>
                      </a:r>
                      <a:endParaRPr lang="pl-PL" sz="1800" u="none" strike="noStrike" dirty="0">
                        <a:effectLst/>
                      </a:endParaRPr>
                    </a:p>
                  </a:txBody>
                  <a:tcPr marL="7086" marR="7086" marT="7084" marB="0" anchor="ctr"/>
                </a:tc>
                <a:extLst>
                  <a:ext uri="{0D108BD9-81ED-4DB2-BD59-A6C34878D82A}">
                    <a16:rowId xmlns:a16="http://schemas.microsoft.com/office/drawing/2014/main" val="10000"/>
                  </a:ext>
                </a:extLst>
              </a:tr>
              <a:tr h="622295">
                <a:tc>
                  <a:txBody>
                    <a:bodyPr/>
                    <a:lstStyle/>
                    <a:p>
                      <a:pPr marL="0" algn="l" defTabSz="914400" rtl="0" eaLnBrk="1" fontAlgn="b" latinLnBrk="0" hangingPunct="1"/>
                      <a:r>
                        <a:rPr lang="pl-PL" sz="1800" b="0" i="0" u="none" strike="noStrike" kern="1200" dirty="0" smtClean="0">
                          <a:solidFill>
                            <a:schemeClr val="tx1"/>
                          </a:solidFill>
                          <a:effectLst/>
                          <a:latin typeface="+mn-lt"/>
                          <a:ea typeface="+mn-ea"/>
                          <a:cs typeface="+mn-cs"/>
                        </a:rPr>
                        <a:t>Dynamika PKB</a:t>
                      </a:r>
                      <a:endParaRPr lang="pl-PL" sz="1800" b="0" i="0" u="none" strike="noStrike" kern="1200" dirty="0">
                        <a:solidFill>
                          <a:schemeClr val="tx1"/>
                        </a:solidFill>
                        <a:effectLst/>
                        <a:latin typeface="+mn-lt"/>
                        <a:ea typeface="+mn-ea"/>
                        <a:cs typeface="+mn-cs"/>
                      </a:endParaRPr>
                    </a:p>
                  </a:txBody>
                  <a:tcPr marL="7086" marR="7086" marT="7084" marB="0" anchor="ctr"/>
                </a:tc>
                <a:tc>
                  <a:txBody>
                    <a:bodyPr/>
                    <a:lstStyle/>
                    <a:p>
                      <a:pPr marL="0" algn="ctr" defTabSz="914400" rtl="0" eaLnBrk="1" fontAlgn="b" latinLnBrk="0" hangingPunct="1"/>
                      <a:r>
                        <a:rPr lang="pl-PL" sz="1800" b="0" i="0" u="none" strike="noStrike" kern="1200" dirty="0" smtClean="0">
                          <a:solidFill>
                            <a:schemeClr val="tx1"/>
                          </a:solidFill>
                          <a:effectLst/>
                          <a:latin typeface="+mn-lt"/>
                          <a:ea typeface="+mn-ea"/>
                          <a:cs typeface="+mn-cs"/>
                        </a:rPr>
                        <a:t>2,9%</a:t>
                      </a:r>
                      <a:endParaRPr lang="pl-PL" sz="1800" b="0" i="0" u="none" strike="noStrike" kern="1200" dirty="0">
                        <a:solidFill>
                          <a:schemeClr val="tx1"/>
                        </a:solidFill>
                        <a:effectLst/>
                        <a:latin typeface="+mn-lt"/>
                        <a:ea typeface="+mn-ea"/>
                        <a:cs typeface="+mn-cs"/>
                      </a:endParaRPr>
                    </a:p>
                  </a:txBody>
                  <a:tcPr marL="28575" marR="28575" marT="28561" marB="28561" anchor="ctr"/>
                </a:tc>
                <a:tc>
                  <a:txBody>
                    <a:bodyPr/>
                    <a:lstStyle/>
                    <a:p>
                      <a:pPr algn="ctr"/>
                      <a:r>
                        <a:rPr lang="pl-PL" dirty="0" smtClean="0">
                          <a:solidFill>
                            <a:schemeClr val="tx1"/>
                          </a:solidFill>
                        </a:rPr>
                        <a:t>3,6%</a:t>
                      </a:r>
                      <a:endParaRPr lang="pl-PL" dirty="0">
                        <a:solidFill>
                          <a:schemeClr val="tx1"/>
                        </a:solidFill>
                      </a:endParaRPr>
                    </a:p>
                  </a:txBody>
                  <a:tcPr marL="28575" marR="28575" marT="28561" marB="28561" anchor="ctr"/>
                </a:tc>
                <a:extLst>
                  <a:ext uri="{0D108BD9-81ED-4DB2-BD59-A6C34878D82A}">
                    <a16:rowId xmlns:a16="http://schemas.microsoft.com/office/drawing/2014/main" val="350283948"/>
                  </a:ext>
                </a:extLst>
              </a:tr>
              <a:tr h="622295">
                <a:tc>
                  <a:txBody>
                    <a:bodyPr/>
                    <a:lstStyle/>
                    <a:p>
                      <a:pPr marL="0" algn="l" defTabSz="914400" rtl="0" eaLnBrk="1" fontAlgn="b" latinLnBrk="0" hangingPunct="1"/>
                      <a:r>
                        <a:rPr lang="pl-PL" sz="1800" u="none" strike="noStrike" kern="1200" dirty="0">
                          <a:solidFill>
                            <a:schemeClr val="tx1"/>
                          </a:solidFill>
                          <a:effectLst/>
                        </a:rPr>
                        <a:t>Inflacja (CPI)</a:t>
                      </a:r>
                      <a:endParaRPr lang="pl-PL" sz="1800" b="0" i="0" u="none" strike="noStrike" kern="1200" dirty="0">
                        <a:solidFill>
                          <a:schemeClr val="tx1"/>
                        </a:solidFill>
                        <a:effectLst/>
                        <a:latin typeface="+mn-lt"/>
                        <a:ea typeface="+mn-ea"/>
                        <a:cs typeface="+mn-cs"/>
                      </a:endParaRPr>
                    </a:p>
                  </a:txBody>
                  <a:tcPr marL="7086" marR="7086" marT="7084" marB="0" anchor="ctr"/>
                </a:tc>
                <a:tc>
                  <a:txBody>
                    <a:bodyPr/>
                    <a:lstStyle/>
                    <a:p>
                      <a:pPr marL="0" algn="ctr" defTabSz="914400" rtl="0" eaLnBrk="1" fontAlgn="b" latinLnBrk="0" hangingPunct="1"/>
                      <a:r>
                        <a:rPr lang="pl-PL" sz="1800" b="0" i="0" u="none" strike="noStrike" kern="1200" dirty="0" smtClean="0">
                          <a:solidFill>
                            <a:schemeClr val="tx1"/>
                          </a:solidFill>
                          <a:effectLst/>
                          <a:latin typeface="+mn-lt"/>
                          <a:ea typeface="+mn-ea"/>
                          <a:cs typeface="+mn-cs"/>
                        </a:rPr>
                        <a:t>3,6%</a:t>
                      </a:r>
                      <a:endParaRPr lang="pl-PL" sz="1800" b="0" i="0" u="none" strike="noStrike" kern="1200" dirty="0">
                        <a:solidFill>
                          <a:schemeClr val="tx1"/>
                        </a:solidFill>
                        <a:effectLst/>
                        <a:latin typeface="+mn-lt"/>
                        <a:ea typeface="+mn-ea"/>
                        <a:cs typeface="+mn-cs"/>
                      </a:endParaRPr>
                    </a:p>
                  </a:txBody>
                  <a:tcPr marL="28575" marR="28575" marT="28561" marB="28561" anchor="ctr"/>
                </a:tc>
                <a:tc>
                  <a:txBody>
                    <a:bodyPr/>
                    <a:lstStyle/>
                    <a:p>
                      <a:pPr algn="ctr"/>
                      <a:r>
                        <a:rPr lang="pl-PL" dirty="0" smtClean="0">
                          <a:solidFill>
                            <a:schemeClr val="tx1"/>
                          </a:solidFill>
                        </a:rPr>
                        <a:t>3,6%</a:t>
                      </a:r>
                      <a:endParaRPr lang="pl-PL" dirty="0">
                        <a:solidFill>
                          <a:schemeClr val="tx1"/>
                        </a:solidFill>
                      </a:endParaRPr>
                    </a:p>
                  </a:txBody>
                  <a:tcPr marL="28575" marR="28575" marT="28561" marB="28561" anchor="ctr"/>
                </a:tc>
                <a:extLst>
                  <a:ext uri="{0D108BD9-81ED-4DB2-BD59-A6C34878D82A}">
                    <a16:rowId xmlns:a16="http://schemas.microsoft.com/office/drawing/2014/main" val="10002"/>
                  </a:ext>
                </a:extLst>
              </a:tr>
              <a:tr h="609514">
                <a:tc>
                  <a:txBody>
                    <a:bodyPr/>
                    <a:lstStyle/>
                    <a:p>
                      <a:pPr algn="l" fontAlgn="b"/>
                      <a:r>
                        <a:rPr lang="pl-PL" sz="1800" u="none" strike="noStrike" dirty="0">
                          <a:solidFill>
                            <a:schemeClr val="tx1"/>
                          </a:solidFill>
                          <a:effectLst/>
                        </a:rPr>
                        <a:t>Stopa bezrobocia (na koniec okresu</a:t>
                      </a:r>
                      <a:r>
                        <a:rPr lang="pl-PL" sz="1800" u="none" strike="noStrike" dirty="0" smtClean="0">
                          <a:solidFill>
                            <a:schemeClr val="tx1"/>
                          </a:solidFill>
                          <a:effectLst/>
                        </a:rPr>
                        <a:t>)</a:t>
                      </a:r>
                    </a:p>
                  </a:txBody>
                  <a:tcPr marL="7086" marR="7086" marT="7084" marB="0" anchor="ctr"/>
                </a:tc>
                <a:tc>
                  <a:txBody>
                    <a:bodyPr/>
                    <a:lstStyle/>
                    <a:p>
                      <a:pPr marL="0" algn="ctr" defTabSz="914400" rtl="0" eaLnBrk="1" fontAlgn="b" latinLnBrk="0" hangingPunct="1"/>
                      <a:r>
                        <a:rPr lang="pl-PL" sz="1800" u="none" strike="noStrike" kern="1200" dirty="0" smtClean="0">
                          <a:solidFill>
                            <a:schemeClr val="tx1"/>
                          </a:solidFill>
                          <a:effectLst/>
                        </a:rPr>
                        <a:t>5,1%</a:t>
                      </a:r>
                      <a:endParaRPr lang="pl-PL" sz="1800" b="0" i="0" u="none" strike="noStrike" kern="1200" dirty="0">
                        <a:solidFill>
                          <a:schemeClr val="tx1"/>
                        </a:solidFill>
                        <a:effectLst/>
                        <a:latin typeface="+mn-lt"/>
                        <a:ea typeface="+mn-ea"/>
                        <a:cs typeface="+mn-cs"/>
                      </a:endParaRPr>
                    </a:p>
                  </a:txBody>
                  <a:tcPr marL="28575" marR="28575" marT="28561" marB="28561" anchor="ctr"/>
                </a:tc>
                <a:tc>
                  <a:txBody>
                    <a:bodyPr/>
                    <a:lstStyle/>
                    <a:p>
                      <a:pPr algn="ctr"/>
                      <a:r>
                        <a:rPr lang="pl-PL" dirty="0" smtClean="0">
                          <a:solidFill>
                            <a:schemeClr val="tx1"/>
                          </a:solidFill>
                        </a:rPr>
                        <a:t>5,7%</a:t>
                      </a:r>
                      <a:endParaRPr lang="pl-PL" dirty="0">
                        <a:solidFill>
                          <a:schemeClr val="tx1"/>
                        </a:solidFill>
                      </a:endParaRPr>
                    </a:p>
                  </a:txBody>
                  <a:tcPr marL="28575" marR="28575" marT="28561" marB="28561" anchor="ctr"/>
                </a:tc>
                <a:extLst>
                  <a:ext uri="{0D108BD9-81ED-4DB2-BD59-A6C34878D82A}">
                    <a16:rowId xmlns:a16="http://schemas.microsoft.com/office/drawing/2014/main" val="10003"/>
                  </a:ext>
                </a:extLst>
              </a:tr>
              <a:tr h="694475">
                <a:tc>
                  <a:txBody>
                    <a:bodyPr/>
                    <a:lstStyle/>
                    <a:p>
                      <a:pPr algn="l" fontAlgn="b"/>
                      <a:r>
                        <a:rPr lang="pl-PL" sz="1800" u="none" strike="noStrike" dirty="0">
                          <a:solidFill>
                            <a:schemeClr val="tx1"/>
                          </a:solidFill>
                          <a:effectLst/>
                        </a:rPr>
                        <a:t>Realna</a:t>
                      </a:r>
                      <a:r>
                        <a:rPr lang="pl-PL" sz="1800" u="none" strike="noStrike" baseline="0" dirty="0">
                          <a:solidFill>
                            <a:schemeClr val="tx1"/>
                          </a:solidFill>
                          <a:effectLst/>
                        </a:rPr>
                        <a:t> d</a:t>
                      </a:r>
                      <a:r>
                        <a:rPr lang="pl-PL" sz="1800" u="none" strike="noStrike" dirty="0">
                          <a:solidFill>
                            <a:schemeClr val="tx1"/>
                          </a:solidFill>
                          <a:effectLst/>
                        </a:rPr>
                        <a:t>ynamika produkcji budowlano-montażowej (pow. 9 pracowników)</a:t>
                      </a:r>
                      <a:endParaRPr lang="pl-PL" sz="1800" b="0" i="0" u="none" strike="noStrike" dirty="0">
                        <a:solidFill>
                          <a:schemeClr val="tx1"/>
                        </a:solidFill>
                        <a:effectLst/>
                        <a:latin typeface="+mn-lt"/>
                      </a:endParaRPr>
                    </a:p>
                  </a:txBody>
                  <a:tcPr marL="7086" marR="7086" marT="7084" marB="0" anchor="ctr"/>
                </a:tc>
                <a:tc>
                  <a:txBody>
                    <a:bodyPr/>
                    <a:lstStyle/>
                    <a:p>
                      <a:pPr marL="0" algn="ctr" defTabSz="914400" rtl="0" eaLnBrk="1" fontAlgn="b" latinLnBrk="0" hangingPunct="1"/>
                      <a:r>
                        <a:rPr lang="pl-PL" sz="1800" b="0" i="0" u="none" strike="noStrike" kern="1200" dirty="0" smtClean="0">
                          <a:solidFill>
                            <a:schemeClr val="tx1"/>
                          </a:solidFill>
                          <a:effectLst/>
                          <a:latin typeface="+mn-lt"/>
                          <a:ea typeface="+mn-ea"/>
                          <a:cs typeface="+mn-cs"/>
                        </a:rPr>
                        <a:t>-7,7%</a:t>
                      </a:r>
                      <a:endParaRPr lang="pl-PL" sz="1800" b="0" i="0" u="none" strike="noStrike" kern="1200" dirty="0">
                        <a:solidFill>
                          <a:schemeClr val="tx1"/>
                        </a:solidFill>
                        <a:effectLst/>
                        <a:latin typeface="+mn-lt"/>
                        <a:ea typeface="+mn-ea"/>
                        <a:cs typeface="+mn-cs"/>
                      </a:endParaRPr>
                    </a:p>
                  </a:txBody>
                  <a:tcPr marL="7086" marR="7086" marT="7084" marB="0" anchor="ctr"/>
                </a:tc>
                <a:tc>
                  <a:txBody>
                    <a:bodyPr/>
                    <a:lstStyle/>
                    <a:p>
                      <a:pPr algn="ctr"/>
                      <a:r>
                        <a:rPr lang="pl-PL" dirty="0" smtClean="0">
                          <a:solidFill>
                            <a:schemeClr val="tx1"/>
                          </a:solidFill>
                        </a:rPr>
                        <a:t>1,0%</a:t>
                      </a:r>
                      <a:endParaRPr lang="pl-PL" dirty="0">
                        <a:solidFill>
                          <a:schemeClr val="tx1"/>
                        </a:solidFill>
                      </a:endParaRPr>
                    </a:p>
                  </a:txBody>
                  <a:tcPr marL="7086" marR="7086" marT="7084" marB="0"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5632908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4"/>
          </p:nvPr>
        </p:nvSpPr>
        <p:spPr/>
        <p:txBody>
          <a:bodyPr/>
          <a:lstStyle/>
          <a:p>
            <a:fld id="{7F4E4EF8-BF11-48BA-8607-445ED92DE416}" type="slidenum">
              <a:rPr lang="es-ES" smtClean="0"/>
              <a:pPr/>
              <a:t>8</a:t>
            </a:fld>
            <a:endParaRPr lang="es-ES"/>
          </a:p>
        </p:txBody>
      </p:sp>
      <p:sp>
        <p:nvSpPr>
          <p:cNvPr id="6" name="Testuaren leku-marka 5"/>
          <p:cNvSpPr>
            <a:spLocks noGrp="1"/>
          </p:cNvSpPr>
          <p:nvPr>
            <p:ph type="body" sz="quarter" idx="19"/>
          </p:nvPr>
        </p:nvSpPr>
        <p:spPr/>
        <p:txBody>
          <a:bodyPr/>
          <a:lstStyle/>
          <a:p>
            <a:r>
              <a:rPr lang="pl-PL" sz="1600" b="1" dirty="0"/>
              <a:t>Produkcja budowlano – montażowa w Polsce w 2025 i 2024</a:t>
            </a:r>
          </a:p>
          <a:p>
            <a:pPr marL="0" indent="0">
              <a:buNone/>
            </a:pPr>
            <a:r>
              <a:rPr lang="pl-PL" sz="1600" dirty="0" smtClean="0"/>
              <a:t>Obszar </a:t>
            </a:r>
            <a:r>
              <a:rPr lang="pl-PL" sz="1600" dirty="0"/>
              <a:t>działania ULMA CONSTRUCCION POLSKA S.A. w porównaniu z całym rynkiem budowlanym dla firm zatrudniających &gt;9 osób, wartości nominalne</a:t>
            </a:r>
          </a:p>
          <a:p>
            <a:endParaRPr lang="es-ES" sz="1400" dirty="0"/>
          </a:p>
        </p:txBody>
      </p:sp>
      <p:sp>
        <p:nvSpPr>
          <p:cNvPr id="11" name="Titulua 3"/>
          <p:cNvSpPr>
            <a:spLocks noGrp="1"/>
          </p:cNvSpPr>
          <p:nvPr>
            <p:ph type="title"/>
          </p:nvPr>
        </p:nvSpPr>
        <p:spPr/>
        <p:txBody>
          <a:bodyPr/>
          <a:lstStyle/>
          <a:p>
            <a:r>
              <a:rPr lang="pl-PL" dirty="0"/>
              <a:t>Rynek budowlany w Polsce w </a:t>
            </a:r>
            <a:r>
              <a:rPr lang="pl-PL" dirty="0" smtClean="0"/>
              <a:t>2025 roku</a:t>
            </a:r>
            <a:endParaRPr lang="es-ES" dirty="0"/>
          </a:p>
        </p:txBody>
      </p:sp>
      <p:sp>
        <p:nvSpPr>
          <p:cNvPr id="10" name="Symbol zastępczy tekstu 9"/>
          <p:cNvSpPr>
            <a:spLocks noGrp="1"/>
          </p:cNvSpPr>
          <p:nvPr>
            <p:ph type="body" sz="quarter" idx="21"/>
          </p:nvPr>
        </p:nvSpPr>
        <p:spPr/>
        <p:txBody>
          <a:bodyPr/>
          <a:lstStyle/>
          <a:p>
            <a:r>
              <a:rPr lang="pl-PL" b="0" dirty="0"/>
              <a:t>DANE </a:t>
            </a:r>
            <a:r>
              <a:rPr lang="pl-PL" b="0" dirty="0" smtClean="0"/>
              <a:t>MAKROEKONOMICZNE</a:t>
            </a:r>
            <a:endParaRPr lang="pl-PL" b="0" dirty="0"/>
          </a:p>
        </p:txBody>
      </p:sp>
      <p:sp>
        <p:nvSpPr>
          <p:cNvPr id="5" name="Testuaren leku-marka 4"/>
          <p:cNvSpPr>
            <a:spLocks noGrp="1"/>
          </p:cNvSpPr>
          <p:nvPr>
            <p:ph type="body" sz="quarter" idx="11"/>
          </p:nvPr>
        </p:nvSpPr>
        <p:spPr>
          <a:xfrm>
            <a:off x="18596" y="687829"/>
            <a:ext cx="1324876" cy="2185158"/>
          </a:xfrm>
        </p:spPr>
        <p:txBody>
          <a:bodyPr/>
          <a:lstStyle/>
          <a:p>
            <a:r>
              <a:rPr lang="pl-PL" dirty="0" smtClean="0"/>
              <a:t>1</a:t>
            </a:r>
            <a:endParaRPr lang="es-ES" dirty="0"/>
          </a:p>
        </p:txBody>
      </p:sp>
      <p:sp>
        <p:nvSpPr>
          <p:cNvPr id="8" name="pole tekstowe 7"/>
          <p:cNvSpPr txBox="1"/>
          <p:nvPr/>
        </p:nvSpPr>
        <p:spPr>
          <a:xfrm>
            <a:off x="2083816" y="6338827"/>
            <a:ext cx="2823530" cy="276999"/>
          </a:xfrm>
          <a:prstGeom prst="rect">
            <a:avLst/>
          </a:prstGeom>
          <a:noFill/>
        </p:spPr>
        <p:txBody>
          <a:bodyPr wrap="none" rtlCol="0">
            <a:spAutoFit/>
          </a:bodyPr>
          <a:lstStyle/>
          <a:p>
            <a:r>
              <a:rPr lang="pl-PL" sz="1200" dirty="0"/>
              <a:t>*Dane prezentowane w milionach złotych.</a:t>
            </a:r>
            <a:endParaRPr lang="pl-PL" sz="1200" i="1" dirty="0">
              <a:latin typeface="Calibri" panose="020F0502020204030204" pitchFamily="34" charset="0"/>
            </a:endParaRPr>
          </a:p>
        </p:txBody>
      </p:sp>
      <p:graphicFrame>
        <p:nvGraphicFramePr>
          <p:cNvPr id="9" name="Tabela 8"/>
          <p:cNvGraphicFramePr>
            <a:graphicFrameLocks noGrp="1"/>
          </p:cNvGraphicFramePr>
          <p:nvPr>
            <p:extLst>
              <p:ext uri="{D42A27DB-BD31-4B8C-83A1-F6EECF244321}">
                <p14:modId xmlns:p14="http://schemas.microsoft.com/office/powerpoint/2010/main" val="203593431"/>
              </p:ext>
            </p:extLst>
          </p:nvPr>
        </p:nvGraphicFramePr>
        <p:xfrm>
          <a:off x="2423591" y="2636912"/>
          <a:ext cx="9001001" cy="3152780"/>
        </p:xfrm>
        <a:graphic>
          <a:graphicData uri="http://schemas.openxmlformats.org/drawingml/2006/table">
            <a:tbl>
              <a:tblPr>
                <a:tableStyleId>{68D230F3-CF80-4859-8CE7-A43EE81993B5}</a:tableStyleId>
              </a:tblPr>
              <a:tblGrid>
                <a:gridCol w="3028218">
                  <a:extLst>
                    <a:ext uri="{9D8B030D-6E8A-4147-A177-3AD203B41FA5}">
                      <a16:colId xmlns:a16="http://schemas.microsoft.com/office/drawing/2014/main" val="2489653814"/>
                    </a:ext>
                  </a:extLst>
                </a:gridCol>
                <a:gridCol w="2124772">
                  <a:extLst>
                    <a:ext uri="{9D8B030D-6E8A-4147-A177-3AD203B41FA5}">
                      <a16:colId xmlns:a16="http://schemas.microsoft.com/office/drawing/2014/main" val="2994011469"/>
                    </a:ext>
                  </a:extLst>
                </a:gridCol>
                <a:gridCol w="2124772">
                  <a:extLst>
                    <a:ext uri="{9D8B030D-6E8A-4147-A177-3AD203B41FA5}">
                      <a16:colId xmlns:a16="http://schemas.microsoft.com/office/drawing/2014/main" val="1090241850"/>
                    </a:ext>
                  </a:extLst>
                </a:gridCol>
                <a:gridCol w="1723239">
                  <a:extLst>
                    <a:ext uri="{9D8B030D-6E8A-4147-A177-3AD203B41FA5}">
                      <a16:colId xmlns:a16="http://schemas.microsoft.com/office/drawing/2014/main" val="3041430422"/>
                    </a:ext>
                  </a:extLst>
                </a:gridCol>
              </a:tblGrid>
              <a:tr h="433653">
                <a:tc>
                  <a:txBody>
                    <a:bodyPr/>
                    <a:lstStyle/>
                    <a:p>
                      <a:pPr algn="l" fontAlgn="ctr"/>
                      <a:r>
                        <a:rPr lang="pl-PL" sz="1600" u="none" strike="noStrike" dirty="0">
                          <a:effectLst/>
                        </a:rPr>
                        <a:t> </a:t>
                      </a:r>
                      <a:endParaRPr lang="pl-PL" sz="1600" b="0" i="0" u="none" strike="noStrike" dirty="0">
                        <a:solidFill>
                          <a:srgbClr val="000000"/>
                        </a:solidFill>
                        <a:effectLst/>
                        <a:latin typeface="Arial" panose="020B0604020202020204" pitchFamily="34" charset="0"/>
                      </a:endParaRPr>
                    </a:p>
                  </a:txBody>
                  <a:tcPr marL="7620" marR="7620" marT="7620" marB="0" anchor="ctr"/>
                </a:tc>
                <a:tc>
                  <a:txBody>
                    <a:bodyPr/>
                    <a:lstStyle/>
                    <a:p>
                      <a:pPr algn="ctr" rtl="0" fontAlgn="ctr"/>
                      <a:r>
                        <a:rPr lang="pl-PL" sz="1600" b="1" u="none" strike="noStrike" dirty="0" smtClean="0">
                          <a:effectLst/>
                        </a:rPr>
                        <a:t>2024*</a:t>
                      </a:r>
                      <a:endParaRPr lang="pl-PL" sz="16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rtl="0" fontAlgn="ctr"/>
                      <a:r>
                        <a:rPr lang="pl-PL" sz="1600" b="1" u="none" strike="noStrike" dirty="0" smtClean="0">
                          <a:effectLst/>
                        </a:rPr>
                        <a:t>2025*</a:t>
                      </a:r>
                      <a:endParaRPr lang="pl-PL" sz="16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rtl="0" fontAlgn="ctr"/>
                      <a:r>
                        <a:rPr lang="pl-PL" sz="1600" b="1" u="none" strike="noStrike" dirty="0">
                          <a:effectLst/>
                        </a:rPr>
                        <a:t>% r/r</a:t>
                      </a:r>
                      <a:endParaRPr lang="pl-PL" sz="1600" b="1"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625197955"/>
                  </a:ext>
                </a:extLst>
              </a:tr>
              <a:tr h="266863">
                <a:tc>
                  <a:txBody>
                    <a:bodyPr/>
                    <a:lstStyle/>
                    <a:p>
                      <a:pPr algn="l" rtl="0" fontAlgn="ctr"/>
                      <a:r>
                        <a:rPr lang="pl-PL" sz="1600" u="none" strike="noStrike" dirty="0">
                          <a:solidFill>
                            <a:schemeClr val="tx1"/>
                          </a:solidFill>
                          <a:effectLst/>
                        </a:rPr>
                        <a:t>Sektor mieszkaniowy</a:t>
                      </a:r>
                      <a:endParaRPr lang="pl-PL" sz="1600" b="0" i="0" u="none" strike="noStrike" dirty="0">
                        <a:solidFill>
                          <a:schemeClr val="tx1"/>
                        </a:solidFill>
                        <a:effectLst/>
                        <a:latin typeface="Calibri" panose="020F0502020204030204" pitchFamily="34" charset="0"/>
                      </a:endParaRPr>
                    </a:p>
                  </a:txBody>
                  <a:tcPr marL="7620" marR="7620" marT="7620" marB="0" anchor="ctr"/>
                </a:tc>
                <a:tc>
                  <a:txBody>
                    <a:bodyPr/>
                    <a:lstStyle/>
                    <a:p>
                      <a:pPr algn="ctr" rtl="0" fontAlgn="ctr"/>
                      <a:r>
                        <a:rPr lang="pl-PL" sz="1600" b="0" i="0" u="none" strike="noStrike" dirty="0" smtClean="0">
                          <a:solidFill>
                            <a:schemeClr val="tx1"/>
                          </a:solidFill>
                          <a:effectLst/>
                          <a:latin typeface="Calibri" panose="020F0502020204030204" pitchFamily="34" charset="0"/>
                        </a:rPr>
                        <a:t>27 402</a:t>
                      </a:r>
                    </a:p>
                  </a:txBody>
                  <a:tcPr marL="7620" marR="7620" marT="7620" marB="0" anchor="ctr"/>
                </a:tc>
                <a:tc>
                  <a:txBody>
                    <a:bodyPr/>
                    <a:lstStyle/>
                    <a:p>
                      <a:pPr algn="ctr" rtl="0" fontAlgn="ctr"/>
                      <a:r>
                        <a:rPr lang="pl-PL" sz="1600" b="0" i="0" u="none" strike="noStrike" dirty="0" smtClean="0">
                          <a:solidFill>
                            <a:schemeClr val="tx1"/>
                          </a:solidFill>
                          <a:effectLst/>
                          <a:latin typeface="Calibri" panose="020F0502020204030204" pitchFamily="34" charset="0"/>
                        </a:rPr>
                        <a:t>33 523</a:t>
                      </a:r>
                      <a:endParaRPr lang="pl-PL" sz="1600" b="0" i="0" u="none" strike="noStrike" dirty="0">
                        <a:solidFill>
                          <a:schemeClr val="tx1"/>
                        </a:solidFill>
                        <a:effectLst/>
                        <a:latin typeface="Calibri" panose="020F0502020204030204" pitchFamily="34" charset="0"/>
                      </a:endParaRPr>
                    </a:p>
                  </a:txBody>
                  <a:tcPr marL="7620" marR="7620" marT="7620" marB="0" anchor="ctr"/>
                </a:tc>
                <a:tc>
                  <a:txBody>
                    <a:bodyPr/>
                    <a:lstStyle/>
                    <a:p>
                      <a:pPr algn="ctr" rtl="0" fontAlgn="ctr"/>
                      <a:r>
                        <a:rPr lang="pl-PL" sz="1600" u="none" strike="noStrike" dirty="0" smtClean="0">
                          <a:solidFill>
                            <a:schemeClr val="tx1"/>
                          </a:solidFill>
                          <a:effectLst/>
                        </a:rPr>
                        <a:t>22,3%</a:t>
                      </a:r>
                      <a:endParaRPr lang="pl-PL" sz="1600" b="0" i="0" u="none" strike="noStrike" dirty="0">
                        <a:solidFill>
                          <a:schemeClr val="tx1"/>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69961324"/>
                  </a:ext>
                </a:extLst>
              </a:tr>
              <a:tr h="266863">
                <a:tc>
                  <a:txBody>
                    <a:bodyPr/>
                    <a:lstStyle/>
                    <a:p>
                      <a:pPr algn="l" rtl="0" fontAlgn="ctr"/>
                      <a:r>
                        <a:rPr lang="pl-PL" sz="1600" u="none" strike="noStrike" dirty="0">
                          <a:solidFill>
                            <a:schemeClr val="tx1"/>
                          </a:solidFill>
                          <a:effectLst/>
                        </a:rPr>
                        <a:t>Sektor niemieszkaniowy</a:t>
                      </a:r>
                      <a:endParaRPr lang="pl-PL" sz="1600" b="0" i="0" u="none" strike="noStrike" dirty="0">
                        <a:solidFill>
                          <a:schemeClr val="tx1"/>
                        </a:solidFill>
                        <a:effectLst/>
                        <a:latin typeface="Calibri" panose="020F0502020204030204" pitchFamily="34" charset="0"/>
                      </a:endParaRPr>
                    </a:p>
                  </a:txBody>
                  <a:tcPr marL="7620" marR="7620" marT="7620" marB="0" anchor="ctr"/>
                </a:tc>
                <a:tc>
                  <a:txBody>
                    <a:bodyPr/>
                    <a:lstStyle/>
                    <a:p>
                      <a:pPr algn="ctr" rtl="0" fontAlgn="ctr"/>
                      <a:r>
                        <a:rPr lang="pl-PL" sz="1600" b="0" i="0" u="none" strike="noStrike" dirty="0" smtClean="0">
                          <a:solidFill>
                            <a:schemeClr val="tx1"/>
                          </a:solidFill>
                          <a:effectLst/>
                          <a:latin typeface="Calibri" panose="020F0502020204030204" pitchFamily="34" charset="0"/>
                        </a:rPr>
                        <a:t>28 806</a:t>
                      </a:r>
                    </a:p>
                  </a:txBody>
                  <a:tcPr marL="7620" marR="7620" marT="7620" marB="0" anchor="ctr"/>
                </a:tc>
                <a:tc>
                  <a:txBody>
                    <a:bodyPr/>
                    <a:lstStyle/>
                    <a:p>
                      <a:pPr algn="ctr" rtl="0" fontAlgn="ctr"/>
                      <a:r>
                        <a:rPr lang="pl-PL" sz="1600" b="0" i="0" u="none" strike="noStrike" dirty="0" smtClean="0">
                          <a:solidFill>
                            <a:schemeClr val="tx1"/>
                          </a:solidFill>
                          <a:effectLst/>
                          <a:latin typeface="Calibri" panose="020F0502020204030204" pitchFamily="34" charset="0"/>
                        </a:rPr>
                        <a:t>28 072</a:t>
                      </a:r>
                      <a:endParaRPr lang="pl-PL" sz="1600" b="0" i="0" u="none" strike="noStrike" dirty="0">
                        <a:solidFill>
                          <a:schemeClr val="tx1"/>
                        </a:solidFill>
                        <a:effectLst/>
                        <a:latin typeface="Calibri" panose="020F0502020204030204" pitchFamily="34" charset="0"/>
                      </a:endParaRPr>
                    </a:p>
                  </a:txBody>
                  <a:tcPr marL="7620" marR="7620" marT="7620" marB="0" anchor="ctr"/>
                </a:tc>
                <a:tc>
                  <a:txBody>
                    <a:bodyPr/>
                    <a:lstStyle/>
                    <a:p>
                      <a:pPr algn="ctr" rtl="0" fontAlgn="ctr"/>
                      <a:r>
                        <a:rPr lang="pl-PL" sz="1600" u="none" strike="noStrike" dirty="0" smtClean="0">
                          <a:solidFill>
                            <a:schemeClr val="tx1"/>
                          </a:solidFill>
                          <a:effectLst/>
                        </a:rPr>
                        <a:t>-2,5%</a:t>
                      </a:r>
                      <a:endParaRPr lang="pl-PL" sz="1600" b="0" i="0" u="none" strike="noStrike" dirty="0">
                        <a:solidFill>
                          <a:schemeClr val="tx1"/>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494040799"/>
                  </a:ext>
                </a:extLst>
              </a:tr>
              <a:tr h="469227">
                <a:tc>
                  <a:txBody>
                    <a:bodyPr/>
                    <a:lstStyle/>
                    <a:p>
                      <a:pPr algn="l" rtl="0" fontAlgn="ctr"/>
                      <a:r>
                        <a:rPr lang="pl-PL" sz="1600" u="none" strike="noStrike" dirty="0">
                          <a:solidFill>
                            <a:schemeClr val="tx1"/>
                          </a:solidFill>
                          <a:effectLst/>
                        </a:rPr>
                        <a:t>Mosty, wiadukty, tunele, estakady</a:t>
                      </a:r>
                      <a:endParaRPr lang="pl-PL" sz="1600" b="0" i="0" u="none" strike="noStrike" dirty="0">
                        <a:solidFill>
                          <a:schemeClr val="tx1"/>
                        </a:solidFill>
                        <a:effectLst/>
                        <a:latin typeface="Calibri" panose="020F0502020204030204" pitchFamily="34" charset="0"/>
                      </a:endParaRPr>
                    </a:p>
                  </a:txBody>
                  <a:tcPr marL="7620" marR="7620" marT="7620" marB="0" anchor="ctr"/>
                </a:tc>
                <a:tc>
                  <a:txBody>
                    <a:bodyPr/>
                    <a:lstStyle/>
                    <a:p>
                      <a:pPr algn="ctr" rtl="0" fontAlgn="ctr"/>
                      <a:r>
                        <a:rPr lang="pl-PL" sz="1600" b="0" i="0" u="none" strike="noStrike" dirty="0" smtClean="0">
                          <a:solidFill>
                            <a:schemeClr val="tx1"/>
                          </a:solidFill>
                          <a:effectLst/>
                          <a:latin typeface="Calibri" panose="020F0502020204030204" pitchFamily="34" charset="0"/>
                        </a:rPr>
                        <a:t>5 228</a:t>
                      </a:r>
                    </a:p>
                  </a:txBody>
                  <a:tcPr marL="7620" marR="7620" marT="7620" marB="0" anchor="ctr"/>
                </a:tc>
                <a:tc>
                  <a:txBody>
                    <a:bodyPr/>
                    <a:lstStyle/>
                    <a:p>
                      <a:pPr algn="ctr" rtl="0" fontAlgn="ctr"/>
                      <a:r>
                        <a:rPr lang="pl-PL" sz="1600" b="0" i="0" u="none" strike="noStrike" dirty="0" smtClean="0">
                          <a:solidFill>
                            <a:schemeClr val="tx1"/>
                          </a:solidFill>
                          <a:effectLst/>
                          <a:latin typeface="Calibri" panose="020F0502020204030204" pitchFamily="34" charset="0"/>
                        </a:rPr>
                        <a:t>4 933</a:t>
                      </a:r>
                      <a:endParaRPr lang="pl-PL" sz="1600" b="0" i="0" u="none" strike="noStrike" dirty="0">
                        <a:solidFill>
                          <a:schemeClr val="tx1"/>
                        </a:solidFill>
                        <a:effectLst/>
                        <a:latin typeface="Calibri" panose="020F0502020204030204" pitchFamily="34" charset="0"/>
                      </a:endParaRPr>
                    </a:p>
                  </a:txBody>
                  <a:tcPr marL="7620" marR="7620" marT="7620" marB="0" anchor="ctr"/>
                </a:tc>
                <a:tc>
                  <a:txBody>
                    <a:bodyPr/>
                    <a:lstStyle/>
                    <a:p>
                      <a:pPr algn="ctr" rtl="0" fontAlgn="ctr"/>
                      <a:r>
                        <a:rPr lang="pl-PL" sz="1600" b="0" i="0" u="none" strike="noStrike" dirty="0" smtClean="0">
                          <a:solidFill>
                            <a:schemeClr val="tx1"/>
                          </a:solidFill>
                          <a:effectLst/>
                          <a:latin typeface="+mn-lt"/>
                        </a:rPr>
                        <a:t>-5,7%</a:t>
                      </a:r>
                      <a:endParaRPr lang="pl-PL" sz="1600" b="0" i="0" u="none" strike="noStrike" dirty="0">
                        <a:solidFill>
                          <a:schemeClr val="tx1"/>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730414504"/>
                  </a:ext>
                </a:extLst>
              </a:tr>
              <a:tr h="277982">
                <a:tc>
                  <a:txBody>
                    <a:bodyPr/>
                    <a:lstStyle/>
                    <a:p>
                      <a:pPr algn="l" rtl="0" fontAlgn="ctr"/>
                      <a:r>
                        <a:rPr lang="pl-PL" sz="1600" u="none" strike="noStrike">
                          <a:solidFill>
                            <a:schemeClr val="tx1"/>
                          </a:solidFill>
                          <a:effectLst/>
                        </a:rPr>
                        <a:t>Sektor przemysłowy</a:t>
                      </a:r>
                      <a:endParaRPr lang="pl-PL" sz="1600" b="0" i="0" u="none" strike="noStrike">
                        <a:solidFill>
                          <a:schemeClr val="tx1"/>
                        </a:solidFill>
                        <a:effectLst/>
                        <a:latin typeface="Calibri" panose="020F0502020204030204" pitchFamily="34" charset="0"/>
                      </a:endParaRPr>
                    </a:p>
                  </a:txBody>
                  <a:tcPr marL="7620" marR="7620" marT="7620" marB="0" anchor="ctr"/>
                </a:tc>
                <a:tc>
                  <a:txBody>
                    <a:bodyPr/>
                    <a:lstStyle/>
                    <a:p>
                      <a:pPr algn="ctr" rtl="0" fontAlgn="ctr"/>
                      <a:r>
                        <a:rPr lang="pl-PL" sz="1600" b="0" i="0" u="none" strike="noStrike" dirty="0" smtClean="0">
                          <a:solidFill>
                            <a:schemeClr val="tx1"/>
                          </a:solidFill>
                          <a:effectLst/>
                          <a:latin typeface="Calibri" panose="020F0502020204030204" pitchFamily="34" charset="0"/>
                        </a:rPr>
                        <a:t>28 756</a:t>
                      </a:r>
                    </a:p>
                  </a:txBody>
                  <a:tcPr marL="7620" marR="7620" marT="7620" marB="0" anchor="ctr"/>
                </a:tc>
                <a:tc>
                  <a:txBody>
                    <a:bodyPr/>
                    <a:lstStyle/>
                    <a:p>
                      <a:pPr algn="ctr" rtl="0" fontAlgn="ctr"/>
                      <a:r>
                        <a:rPr lang="pl-PL" sz="1600" b="0" i="0" u="none" strike="noStrike" dirty="0" smtClean="0">
                          <a:solidFill>
                            <a:schemeClr val="tx1"/>
                          </a:solidFill>
                          <a:effectLst/>
                          <a:latin typeface="Calibri" panose="020F0502020204030204" pitchFamily="34" charset="0"/>
                        </a:rPr>
                        <a:t>28 607</a:t>
                      </a:r>
                      <a:endParaRPr lang="pl-PL" sz="1600" b="0" i="0" u="none" strike="noStrike" dirty="0">
                        <a:solidFill>
                          <a:schemeClr val="tx1"/>
                        </a:solidFill>
                        <a:effectLst/>
                        <a:latin typeface="Calibri" panose="020F0502020204030204" pitchFamily="34" charset="0"/>
                      </a:endParaRPr>
                    </a:p>
                  </a:txBody>
                  <a:tcPr marL="7620" marR="7620" marT="7620" marB="0" anchor="ctr"/>
                </a:tc>
                <a:tc>
                  <a:txBody>
                    <a:bodyPr/>
                    <a:lstStyle/>
                    <a:p>
                      <a:pPr algn="ctr" rtl="0" fontAlgn="ctr"/>
                      <a:r>
                        <a:rPr lang="pl-PL" sz="1600" u="none" strike="noStrike" dirty="0" smtClean="0">
                          <a:solidFill>
                            <a:schemeClr val="tx1"/>
                          </a:solidFill>
                          <a:effectLst/>
                        </a:rPr>
                        <a:t>-0,5%</a:t>
                      </a:r>
                      <a:endParaRPr lang="pl-PL" sz="1600" b="0" i="0" u="none" strike="noStrike" dirty="0">
                        <a:solidFill>
                          <a:schemeClr val="tx1"/>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689590372"/>
                  </a:ext>
                </a:extLst>
              </a:tr>
              <a:tr h="699052">
                <a:tc>
                  <a:txBody>
                    <a:bodyPr/>
                    <a:lstStyle/>
                    <a:p>
                      <a:pPr algn="l" rtl="0" fontAlgn="ctr"/>
                      <a:r>
                        <a:rPr lang="pl-PL" sz="1600" b="1" u="none" strike="noStrike" dirty="0">
                          <a:solidFill>
                            <a:schemeClr val="tx1"/>
                          </a:solidFill>
                          <a:effectLst/>
                        </a:rPr>
                        <a:t>Razem sektory obsługiwane przez ULMA CONCTRUCCION POLSKA </a:t>
                      </a:r>
                      <a:r>
                        <a:rPr lang="pl-PL" sz="1600" b="1" u="none" strike="noStrike" dirty="0" smtClean="0">
                          <a:solidFill>
                            <a:schemeClr val="tx1"/>
                          </a:solidFill>
                          <a:effectLst/>
                        </a:rPr>
                        <a:t>S.A</a:t>
                      </a:r>
                      <a:r>
                        <a:rPr lang="pl-PL" sz="1600" b="1" u="none" strike="noStrike" dirty="0">
                          <a:solidFill>
                            <a:schemeClr val="tx1"/>
                          </a:solidFill>
                          <a:effectLst/>
                        </a:rPr>
                        <a:t>.</a:t>
                      </a:r>
                      <a:endParaRPr lang="pl-PL" sz="1600" b="1" i="0" u="none" strike="noStrike" dirty="0">
                        <a:solidFill>
                          <a:schemeClr val="tx1"/>
                        </a:solidFill>
                        <a:effectLst/>
                        <a:latin typeface="Calibri" panose="020F0502020204030204" pitchFamily="34" charset="0"/>
                      </a:endParaRPr>
                    </a:p>
                  </a:txBody>
                  <a:tcPr marL="7620" marR="7620" marT="7620" marB="0" anchor="ctr"/>
                </a:tc>
                <a:tc>
                  <a:txBody>
                    <a:bodyPr/>
                    <a:lstStyle/>
                    <a:p>
                      <a:pPr algn="ctr" rtl="0" fontAlgn="ctr"/>
                      <a:r>
                        <a:rPr lang="pl-PL" sz="1600" b="1" i="0" u="none" strike="noStrike" dirty="0" smtClean="0">
                          <a:solidFill>
                            <a:schemeClr val="tx1"/>
                          </a:solidFill>
                          <a:effectLst/>
                          <a:latin typeface="Calibri" panose="020F0502020204030204" pitchFamily="34" charset="0"/>
                        </a:rPr>
                        <a:t>90 192</a:t>
                      </a:r>
                    </a:p>
                  </a:txBody>
                  <a:tcPr marL="7620" marR="7620" marT="7620" marB="0" anchor="ctr"/>
                </a:tc>
                <a:tc>
                  <a:txBody>
                    <a:bodyPr/>
                    <a:lstStyle/>
                    <a:p>
                      <a:pPr algn="ctr" rtl="0" fontAlgn="ctr"/>
                      <a:r>
                        <a:rPr lang="pl-PL" sz="1600" b="1" i="0" u="none" strike="noStrike" dirty="0" smtClean="0">
                          <a:solidFill>
                            <a:schemeClr val="tx1"/>
                          </a:solidFill>
                          <a:effectLst/>
                          <a:latin typeface="Calibri" panose="020F0502020204030204" pitchFamily="34" charset="0"/>
                        </a:rPr>
                        <a:t>95 135</a:t>
                      </a:r>
                      <a:endParaRPr lang="pl-PL" sz="1600" b="1" i="0" u="none" strike="noStrike" dirty="0">
                        <a:solidFill>
                          <a:schemeClr val="tx1"/>
                        </a:solidFill>
                        <a:effectLst/>
                        <a:latin typeface="Calibri" panose="020F0502020204030204" pitchFamily="34" charset="0"/>
                      </a:endParaRPr>
                    </a:p>
                  </a:txBody>
                  <a:tcPr marL="7620" marR="7620" marT="7620" marB="0" anchor="ctr"/>
                </a:tc>
                <a:tc>
                  <a:txBody>
                    <a:bodyPr/>
                    <a:lstStyle/>
                    <a:p>
                      <a:pPr algn="ctr" rtl="0" fontAlgn="ctr"/>
                      <a:r>
                        <a:rPr lang="pl-PL" sz="1600" b="1" i="0" u="none" strike="noStrike" dirty="0" smtClean="0">
                          <a:solidFill>
                            <a:schemeClr val="tx1"/>
                          </a:solidFill>
                          <a:effectLst/>
                          <a:latin typeface="+mn-lt"/>
                        </a:rPr>
                        <a:t>5,5%</a:t>
                      </a:r>
                      <a:endParaRPr lang="pl-PL" sz="1600" b="1" i="0" u="none" strike="noStrike" dirty="0">
                        <a:solidFill>
                          <a:schemeClr val="tx1"/>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4289584666"/>
                  </a:ext>
                </a:extLst>
              </a:tr>
              <a:tr h="699052">
                <a:tc>
                  <a:txBody>
                    <a:bodyPr/>
                    <a:lstStyle/>
                    <a:p>
                      <a:pPr algn="l" rtl="0" fontAlgn="ctr"/>
                      <a:r>
                        <a:rPr lang="pl-PL" sz="1600" b="1" u="none" strike="noStrike" dirty="0">
                          <a:solidFill>
                            <a:schemeClr val="tx1"/>
                          </a:solidFill>
                          <a:effectLst/>
                        </a:rPr>
                        <a:t>Produkcja budowlano – montażowa (zmiana nominalna)</a:t>
                      </a:r>
                      <a:endParaRPr lang="pl-PL" sz="1600" b="1" i="0" u="none" strike="noStrike" dirty="0">
                        <a:solidFill>
                          <a:schemeClr val="tx1"/>
                        </a:solidFill>
                        <a:effectLst/>
                        <a:latin typeface="Calibri" panose="020F0502020204030204" pitchFamily="34" charset="0"/>
                      </a:endParaRPr>
                    </a:p>
                  </a:txBody>
                  <a:tcPr marL="7620" marR="7620" marT="7620" marB="0" anchor="ctr"/>
                </a:tc>
                <a:tc>
                  <a:txBody>
                    <a:bodyPr/>
                    <a:lstStyle/>
                    <a:p>
                      <a:pPr algn="ctr" rtl="0" fontAlgn="ctr"/>
                      <a:r>
                        <a:rPr lang="pl-PL" sz="1600" b="1" i="0" u="none" strike="noStrike" dirty="0" smtClean="0">
                          <a:solidFill>
                            <a:schemeClr val="tx1"/>
                          </a:solidFill>
                          <a:effectLst/>
                          <a:latin typeface="Calibri" panose="020F0502020204030204" pitchFamily="34" charset="0"/>
                        </a:rPr>
                        <a:t>162 813</a:t>
                      </a:r>
                    </a:p>
                  </a:txBody>
                  <a:tcPr marL="7620" marR="7620" marT="7620" marB="0" anchor="ctr"/>
                </a:tc>
                <a:tc>
                  <a:txBody>
                    <a:bodyPr/>
                    <a:lstStyle/>
                    <a:p>
                      <a:pPr algn="ctr" rtl="0" fontAlgn="ctr"/>
                      <a:r>
                        <a:rPr lang="pl-PL" sz="1600" b="1" i="0" u="none" strike="noStrike" dirty="0" smtClean="0">
                          <a:solidFill>
                            <a:schemeClr val="tx1"/>
                          </a:solidFill>
                          <a:effectLst/>
                          <a:latin typeface="Calibri" panose="020F0502020204030204" pitchFamily="34" charset="0"/>
                        </a:rPr>
                        <a:t>169 626</a:t>
                      </a:r>
                    </a:p>
                  </a:txBody>
                  <a:tcPr marL="7620" marR="7620" marT="7620" marB="0" anchor="ctr"/>
                </a:tc>
                <a:tc>
                  <a:txBody>
                    <a:bodyPr/>
                    <a:lstStyle/>
                    <a:p>
                      <a:pPr algn="ctr" rtl="0" fontAlgn="ctr"/>
                      <a:r>
                        <a:rPr lang="pl-PL" sz="1600" b="1" i="0" u="none" strike="noStrike" dirty="0" smtClean="0">
                          <a:solidFill>
                            <a:schemeClr val="tx1"/>
                          </a:solidFill>
                          <a:effectLst/>
                          <a:latin typeface="+mn-lt"/>
                        </a:rPr>
                        <a:t>4,2%</a:t>
                      </a:r>
                      <a:endParaRPr lang="pl-PL" sz="1600" b="1" i="0" u="none" strike="noStrike" dirty="0">
                        <a:solidFill>
                          <a:schemeClr val="tx1"/>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2507922590"/>
                  </a:ext>
                </a:extLst>
              </a:tr>
            </a:tbl>
          </a:graphicData>
        </a:graphic>
      </p:graphicFrame>
    </p:spTree>
    <p:extLst>
      <p:ext uri="{BB962C8B-B14F-4D97-AF65-F5344CB8AC3E}">
        <p14:creationId xmlns:p14="http://schemas.microsoft.com/office/powerpoint/2010/main" val="28597234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4"/>
          </p:nvPr>
        </p:nvSpPr>
        <p:spPr/>
        <p:txBody>
          <a:bodyPr/>
          <a:lstStyle/>
          <a:p>
            <a:fld id="{7F4E4EF8-BF11-48BA-8607-445ED92DE416}" type="slidenum">
              <a:rPr lang="es-ES" smtClean="0"/>
              <a:pPr/>
              <a:t>9</a:t>
            </a:fld>
            <a:endParaRPr lang="es-ES"/>
          </a:p>
        </p:txBody>
      </p:sp>
      <p:sp>
        <p:nvSpPr>
          <p:cNvPr id="6" name="Testuaren leku-marka 5"/>
          <p:cNvSpPr>
            <a:spLocks noGrp="1"/>
          </p:cNvSpPr>
          <p:nvPr>
            <p:ph type="body" sz="quarter" idx="19"/>
          </p:nvPr>
        </p:nvSpPr>
        <p:spPr>
          <a:xfrm>
            <a:off x="2083816" y="1265513"/>
            <a:ext cx="9727184" cy="4961122"/>
          </a:xfrm>
        </p:spPr>
        <p:txBody>
          <a:bodyPr>
            <a:noAutofit/>
          </a:bodyPr>
          <a:lstStyle/>
          <a:p>
            <a:pPr>
              <a:lnSpc>
                <a:spcPct val="170000"/>
              </a:lnSpc>
            </a:pPr>
            <a:r>
              <a:rPr lang="pl-PL" sz="1400" b="1" dirty="0"/>
              <a:t>BUDOWNICTWO MIESZKANIOWE</a:t>
            </a:r>
          </a:p>
          <a:p>
            <a:pPr marL="733425" indent="-285750" algn="just">
              <a:buFont typeface="Arial" panose="020B0604020202020204" pitchFamily="34" charset="0"/>
              <a:buChar char="•"/>
            </a:pPr>
            <a:r>
              <a:rPr lang="pl-PL" sz="1300" dirty="0"/>
              <a:t>W 2025 roku oddano do użytkowania 208,8 tys. mieszkań, o 4,3% więcej niż w analogicznym okresie 2024 roku. </a:t>
            </a:r>
          </a:p>
          <a:p>
            <a:pPr marL="733425" indent="-285750" algn="just">
              <a:buFont typeface="Arial" panose="020B0604020202020204" pitchFamily="34" charset="0"/>
              <a:buChar char="•"/>
            </a:pPr>
            <a:r>
              <a:rPr lang="pl-PL" sz="1300" dirty="0"/>
              <a:t>W całym 2025 roku wydano 265,6 tys. pozwoleń na budowę mieszkań, o 8,8% mniej niż przed rokiem. </a:t>
            </a:r>
          </a:p>
          <a:p>
            <a:pPr marL="733425" indent="-285750" algn="just">
              <a:buFont typeface="Arial" panose="020B0604020202020204" pitchFamily="34" charset="0"/>
              <a:buChar char="•"/>
            </a:pPr>
            <a:r>
              <a:rPr lang="pl-PL" sz="1300" dirty="0"/>
              <a:t>Ubiegły rok okazał się dla rynku mieszkaniowego lepszy niż oczekiwano także pod względem udzielonych kredytów mieszkaniowych. Banki udzieliły w 2025 roku kredytów mieszkaniowych o łącznej wartości przekraczającej 103 mld zł, a w samym IV kwartale ponad 64 tys. kredytów na łączną kwotę przeszło 29 mld zł. </a:t>
            </a:r>
          </a:p>
          <a:p>
            <a:pPr marL="733425" indent="-285750" algn="just">
              <a:buFont typeface="Arial" panose="020B0604020202020204" pitchFamily="34" charset="0"/>
              <a:buChar char="•"/>
            </a:pPr>
            <a:r>
              <a:rPr lang="pl-PL" sz="1300" dirty="0"/>
              <a:t>Jeżeli chodzi o dynamikę produkcji budowlano-montażowej firm budowlanych zatrudniających powyżej 9 pracowników, według wstępnych danych segment mieszkaniowy wzrósł realnie o blisko </a:t>
            </a:r>
            <a:r>
              <a:rPr lang="pl-PL" sz="1300" dirty="0" smtClean="0"/>
              <a:t>23% </a:t>
            </a:r>
            <a:r>
              <a:rPr lang="pl-PL" sz="1300" dirty="0"/>
              <a:t>r/r, wobec </a:t>
            </a:r>
            <a:r>
              <a:rPr lang="pl-PL" sz="1300" dirty="0" smtClean="0"/>
              <a:t>16</a:t>
            </a:r>
            <a:r>
              <a:rPr lang="pl-PL" sz="1300" dirty="0"/>
              <a:t>% wzrostu po pierwszych trzech kwartałach roku. Analitycy jako pozytywne zaskoczenie oceniają wynik samego IV kwartału 2025, z realnym wzrostem aż o 44%.</a:t>
            </a:r>
          </a:p>
          <a:p>
            <a:pPr>
              <a:lnSpc>
                <a:spcPct val="170000"/>
              </a:lnSpc>
            </a:pPr>
            <a:r>
              <a:rPr lang="pl-PL" sz="1400" b="1" dirty="0"/>
              <a:t>BUDOWNICTWO NIEMIESZKANIOWE</a:t>
            </a:r>
          </a:p>
          <a:p>
            <a:pPr marL="733425" indent="-285750" algn="just">
              <a:lnSpc>
                <a:spcPct val="110000"/>
              </a:lnSpc>
              <a:buFont typeface="Arial" panose="020B0604020202020204" pitchFamily="34" charset="0"/>
              <a:buChar char="•"/>
            </a:pPr>
            <a:r>
              <a:rPr lang="pl-PL" sz="1300" dirty="0"/>
              <a:t>Do eksploatacji w 2025 roku przekazano 19,7 tys. nowych oraz rozbudowano 2,2 tys. budynków niemieszkalnych (odpowiednio o 1,9% więcej i o 4,6% mniej niż w roku poprzednim).</a:t>
            </a:r>
          </a:p>
          <a:p>
            <a:pPr marL="733425" indent="-285750" algn="just">
              <a:lnSpc>
                <a:spcPct val="110000"/>
              </a:lnSpc>
              <a:buFont typeface="Arial" panose="020B0604020202020204" pitchFamily="34" charset="0"/>
              <a:buChar char="•"/>
            </a:pPr>
            <a:r>
              <a:rPr lang="pl-PL" sz="1300" dirty="0"/>
              <a:t>W strukturze powierzchni budynków oddanych do użytkowania przeważały budynki przemysłowe i magazynowe (45%), pozostałe budynki niemieszkalne (22,1%) oraz budynki handlowo-usługowe (14,5%).</a:t>
            </a:r>
          </a:p>
          <a:p>
            <a:pPr marL="733425" indent="-285750" algn="just">
              <a:lnSpc>
                <a:spcPct val="110000"/>
              </a:lnSpc>
              <a:buFont typeface="Arial" panose="020B0604020202020204" pitchFamily="34" charset="0"/>
              <a:buChar char="•"/>
            </a:pPr>
            <a:r>
              <a:rPr lang="pl-PL" sz="1300" dirty="0"/>
              <a:t>Łączna powierzchnia użytkowa nowych i rozbudowanych budynków niemieszkalnych wyniosła 12,8 mln m² (o 1,6% mniej niż w 2024 roku).</a:t>
            </a:r>
          </a:p>
          <a:p>
            <a:pPr marL="733425" indent="-285750" algn="just">
              <a:lnSpc>
                <a:spcPct val="110000"/>
              </a:lnSpc>
              <a:buFont typeface="Arial" panose="020B0604020202020204" pitchFamily="34" charset="0"/>
              <a:buChar char="•"/>
            </a:pPr>
            <a:r>
              <a:rPr lang="pl-PL" sz="1300" dirty="0"/>
              <a:t>Rok 2025 pod względem dynamiki produkcji budowlanej był dla budownictwa niemieszkaniowego okresem dalszej korekty (wstępny realny spadek </a:t>
            </a:r>
            <a:r>
              <a:rPr lang="pl-PL" sz="1300" dirty="0" smtClean="0"/>
              <a:t>wyniósł </a:t>
            </a:r>
            <a:r>
              <a:rPr lang="pl-PL" sz="1300" dirty="0"/>
              <a:t>5%, wobec </a:t>
            </a:r>
            <a:r>
              <a:rPr lang="pl-PL" sz="1300" dirty="0" smtClean="0"/>
              <a:t>10</a:t>
            </a:r>
            <a:r>
              <a:rPr lang="pl-PL" sz="1300" dirty="0"/>
              <a:t>% </a:t>
            </a:r>
            <a:r>
              <a:rPr lang="pl-PL" sz="1300" dirty="0" smtClean="0"/>
              <a:t>spadku po </a:t>
            </a:r>
            <a:r>
              <a:rPr lang="pl-PL" sz="1300" dirty="0"/>
              <a:t>pierwszych trzech kwartałach roku).</a:t>
            </a:r>
          </a:p>
        </p:txBody>
      </p:sp>
      <p:sp>
        <p:nvSpPr>
          <p:cNvPr id="4" name="Titulua 3"/>
          <p:cNvSpPr>
            <a:spLocks noGrp="1"/>
          </p:cNvSpPr>
          <p:nvPr>
            <p:ph type="title"/>
          </p:nvPr>
        </p:nvSpPr>
        <p:spPr/>
        <p:txBody>
          <a:bodyPr/>
          <a:lstStyle/>
          <a:p>
            <a:r>
              <a:rPr lang="pl-PL" dirty="0"/>
              <a:t>Rynek budowlany w Polsce w </a:t>
            </a:r>
            <a:r>
              <a:rPr lang="pl-PL" dirty="0" smtClean="0"/>
              <a:t>2025 roku</a:t>
            </a:r>
            <a:endParaRPr lang="es-ES" dirty="0"/>
          </a:p>
        </p:txBody>
      </p:sp>
      <p:sp>
        <p:nvSpPr>
          <p:cNvPr id="8" name="Symbol zastępczy tekstu 7"/>
          <p:cNvSpPr>
            <a:spLocks noGrp="1"/>
          </p:cNvSpPr>
          <p:nvPr>
            <p:ph type="body" sz="quarter" idx="21"/>
          </p:nvPr>
        </p:nvSpPr>
        <p:spPr>
          <a:xfrm rot="16200000">
            <a:off x="-2000967" y="3221507"/>
            <a:ext cx="5707105" cy="981773"/>
          </a:xfrm>
        </p:spPr>
        <p:txBody>
          <a:bodyPr/>
          <a:lstStyle/>
          <a:p>
            <a:r>
              <a:rPr lang="pl-PL" b="0" dirty="0"/>
              <a:t>RYNEK BUDOWLANY </a:t>
            </a:r>
            <a:r>
              <a:rPr lang="pl-PL" b="0" dirty="0" smtClean="0"/>
              <a:t> W </a:t>
            </a:r>
            <a:r>
              <a:rPr lang="pl-PL" sz="1200" b="0" dirty="0">
                <a:solidFill>
                  <a:schemeClr val="tx1"/>
                </a:solidFill>
                <a:latin typeface="+mn-lt"/>
                <a:ea typeface="Open Sans" panose="020B0606030504020204" pitchFamily="34" charset="0"/>
                <a:cs typeface="Open Sans" panose="020B0606030504020204" pitchFamily="34" charset="0"/>
              </a:rPr>
              <a:t> </a:t>
            </a:r>
            <a:r>
              <a:rPr lang="pl-PL" b="0" dirty="0">
                <a:solidFill>
                  <a:schemeClr val="tx1"/>
                </a:solidFill>
                <a:ea typeface="Open Sans" panose="020B0606030504020204" pitchFamily="34" charset="0"/>
                <a:cs typeface="Open Sans" panose="020B0606030504020204" pitchFamily="34" charset="0"/>
              </a:rPr>
              <a:t>P</a:t>
            </a:r>
            <a:r>
              <a:rPr lang="pl-PL" b="0" dirty="0" smtClean="0"/>
              <a:t>OLSCE</a:t>
            </a:r>
            <a:endParaRPr lang="pl-PL" b="0" dirty="0"/>
          </a:p>
        </p:txBody>
      </p:sp>
      <p:sp>
        <p:nvSpPr>
          <p:cNvPr id="5" name="Testuaren leku-marka 4"/>
          <p:cNvSpPr>
            <a:spLocks noGrp="1"/>
          </p:cNvSpPr>
          <p:nvPr>
            <p:ph type="body" sz="quarter" idx="11"/>
          </p:nvPr>
        </p:nvSpPr>
        <p:spPr>
          <a:xfrm>
            <a:off x="0" y="687829"/>
            <a:ext cx="1343472" cy="2185158"/>
          </a:xfrm>
        </p:spPr>
        <p:txBody>
          <a:bodyPr/>
          <a:lstStyle/>
          <a:p>
            <a:r>
              <a:rPr lang="pl-PL" dirty="0" smtClean="0"/>
              <a:t>1</a:t>
            </a:r>
            <a:endParaRPr lang="es-ES" dirty="0"/>
          </a:p>
        </p:txBody>
      </p:sp>
    </p:spTree>
    <p:extLst>
      <p:ext uri="{BB962C8B-B14F-4D97-AF65-F5344CB8AC3E}">
        <p14:creationId xmlns:p14="http://schemas.microsoft.com/office/powerpoint/2010/main" val="18291430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Plantilla PPT ULMA_ES_LQ">
  <a:themeElements>
    <a:clrScheme name="Aurkezpe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000000"/>
      </a:folHlink>
    </a:clrScheme>
    <a:fontScheme name="Aurkezpena">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urkezpena6" id="{D90BD2B5-FA31-466D-8CBC-6041FBACEF30}" vid="{CBFD9E04-CD5A-4ED2-9CAA-7C9BC7830219}"/>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Idioma xmlns="b9b89ec9-4191-4322-9300-46e59b3c0a68">Español</Idioma>
    <Tipo_x0020_aplicaci_x00f3_n xmlns="b9b89ec9-4191-4322-9300-46e59b3c0a68">PowerPoint</Tipo_x0020_aplicaci_x00f3_n>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F3F40F9F55F556439FFEF4A7F1F404E6" ma:contentTypeVersion="2" ma:contentTypeDescription="Crear nuevo documento." ma:contentTypeScope="" ma:versionID="f2f5be6775a54bf29108f6fbc30862d5">
  <xsd:schema xmlns:xsd="http://www.w3.org/2001/XMLSchema" xmlns:p="http://schemas.microsoft.com/office/2006/metadata/properties" xmlns:ns2="b9b89ec9-4191-4322-9300-46e59b3c0a68" targetNamespace="http://schemas.microsoft.com/office/2006/metadata/properties" ma:root="true" ma:fieldsID="1ada126c280e1408954774e1a9e0cceb" ns2:_="">
    <xsd:import namespace="b9b89ec9-4191-4322-9300-46e59b3c0a68"/>
    <xsd:element name="properties">
      <xsd:complexType>
        <xsd:sequence>
          <xsd:element name="documentManagement">
            <xsd:complexType>
              <xsd:all>
                <xsd:element ref="ns2:Idioma" minOccurs="0"/>
                <xsd:element ref="ns2:Tipo_x0020_aplicaci_x00f3_n" minOccurs="0"/>
              </xsd:all>
            </xsd:complexType>
          </xsd:element>
        </xsd:sequence>
      </xsd:complexType>
    </xsd:element>
  </xsd:schema>
  <xsd:schema xmlns:xsd="http://www.w3.org/2001/XMLSchema" xmlns:dms="http://schemas.microsoft.com/office/2006/documentManagement/types" targetNamespace="b9b89ec9-4191-4322-9300-46e59b3c0a68" elementFormDefault="qualified">
    <xsd:import namespace="http://schemas.microsoft.com/office/2006/documentManagement/types"/>
    <xsd:element name="Idioma" ma:index="8" nillable="true" ma:displayName="Idioma" ma:format="Dropdown" ma:internalName="Idioma">
      <xsd:simpleType>
        <xsd:restriction base="dms:Choice">
          <xsd:enumeration value="Español"/>
          <xsd:enumeration value="Inglés"/>
          <xsd:enumeration value="Alemán"/>
          <xsd:enumeration value="Brasileño"/>
          <xsd:enumeration value="Francés"/>
          <xsd:enumeration value="Polaco"/>
          <xsd:enumeration value="Ruso"/>
          <xsd:enumeration value="Euskera"/>
        </xsd:restriction>
      </xsd:simpleType>
    </xsd:element>
    <xsd:element name="Tipo_x0020_aplicaci_x00f3_n" ma:index="9" nillable="true" ma:displayName="Tipo aplicación" ma:default="PowerPoint" ma:format="Dropdown" ma:internalName="Tipo_x0020_aplicaci_x00f3_n">
      <xsd:simpleType>
        <xsd:restriction base="dms:Choice">
          <xsd:enumeration value="PowerPoint"/>
          <xsd:enumeration value="Word"/>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ma:readOnly="true"/>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31F6368B-F2DC-4B8D-9504-F9A3CD9A1219}">
  <ds:schemaRefs>
    <ds:schemaRef ds:uri="http://purl.org/dc/terms/"/>
    <ds:schemaRef ds:uri="http://schemas.openxmlformats.org/package/2006/metadata/core-properties"/>
    <ds:schemaRef ds:uri="http://purl.org/dc/dcmitype/"/>
    <ds:schemaRef ds:uri="http://purl.org/dc/elements/1.1/"/>
    <ds:schemaRef ds:uri="http://schemas.microsoft.com/office/2006/metadata/properties"/>
    <ds:schemaRef ds:uri="http://schemas.microsoft.com/office/2006/documentManagement/types"/>
    <ds:schemaRef ds:uri="b9b89ec9-4191-4322-9300-46e59b3c0a68"/>
    <ds:schemaRef ds:uri="http://www.w3.org/XML/1998/namespace"/>
  </ds:schemaRefs>
</ds:datastoreItem>
</file>

<file path=customXml/itemProps2.xml><?xml version="1.0" encoding="utf-8"?>
<ds:datastoreItem xmlns:ds="http://schemas.openxmlformats.org/officeDocument/2006/customXml" ds:itemID="{E32B61B2-B084-481C-BA3F-4C4E989DCE86}">
  <ds:schemaRefs>
    <ds:schemaRef ds:uri="http://schemas.microsoft.com/sharepoint/v3/contenttype/forms"/>
  </ds:schemaRefs>
</ds:datastoreItem>
</file>

<file path=customXml/itemProps3.xml><?xml version="1.0" encoding="utf-8"?>
<ds:datastoreItem xmlns:ds="http://schemas.openxmlformats.org/officeDocument/2006/customXml" ds:itemID="{DCD2799A-2616-4588-885B-53586AC79C2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9b89ec9-4191-4322-9300-46e59b3c0a68"/>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SZABLON PREZENTACJI_16_9_PL</Template>
  <TotalTime>12889</TotalTime>
  <Words>3505</Words>
  <Application>Microsoft Office PowerPoint</Application>
  <PresentationFormat>Panoramiczny</PresentationFormat>
  <Paragraphs>449</Paragraphs>
  <Slides>30</Slides>
  <Notes>5</Notes>
  <HiddenSlides>0</HiddenSlides>
  <MMClips>0</MMClips>
  <ScaleCrop>false</ScaleCrop>
  <HeadingPairs>
    <vt:vector size="6" baseType="variant">
      <vt:variant>
        <vt:lpstr>Używane czcionki</vt:lpstr>
      </vt:variant>
      <vt:variant>
        <vt:i4>6</vt:i4>
      </vt:variant>
      <vt:variant>
        <vt:lpstr>Motyw</vt:lpstr>
      </vt:variant>
      <vt:variant>
        <vt:i4>1</vt:i4>
      </vt:variant>
      <vt:variant>
        <vt:lpstr>Tytuły slajdów</vt:lpstr>
      </vt:variant>
      <vt:variant>
        <vt:i4>30</vt:i4>
      </vt:variant>
    </vt:vector>
  </HeadingPairs>
  <TitlesOfParts>
    <vt:vector size="37" baseType="lpstr">
      <vt:lpstr>ＭＳ Ｐゴシック</vt:lpstr>
      <vt:lpstr>Arial</vt:lpstr>
      <vt:lpstr>Calibri</vt:lpstr>
      <vt:lpstr>Courier New</vt:lpstr>
      <vt:lpstr>Open Sans</vt:lpstr>
      <vt:lpstr>Symbol</vt:lpstr>
      <vt:lpstr>Plantilla PPT ULMA_ES_LQ</vt:lpstr>
      <vt:lpstr>Prezentacja programu PowerPoint</vt:lpstr>
      <vt:lpstr>Produkty i usługi ULMA </vt:lpstr>
      <vt:lpstr>Produkty i usługi ULMA </vt:lpstr>
      <vt:lpstr>Lokalizacje i struktura</vt:lpstr>
      <vt:lpstr>ULMA na Giełdzie Papierów Wartościowych</vt:lpstr>
      <vt:lpstr>Prezentacja programu PowerPoint</vt:lpstr>
      <vt:lpstr>Podstawowe wskaźniki makroekonomiczne</vt:lpstr>
      <vt:lpstr>Rynek budowlany w Polsce w 2025 roku</vt:lpstr>
      <vt:lpstr>Rynek budowlany w Polsce w 2025 roku</vt:lpstr>
      <vt:lpstr>Rynek budowlany w Polsce w 2025 roku</vt:lpstr>
      <vt:lpstr>Prezentacja programu PowerPoint</vt:lpstr>
      <vt:lpstr>Grupa ULMA Construccion Polska S.A. </vt:lpstr>
      <vt:lpstr>Grupa ULMA Construccion Polska S.A. </vt:lpstr>
      <vt:lpstr>Grupa ULMA Construccion Polska S.A. </vt:lpstr>
      <vt:lpstr>ULMA Construccion Polska S.A. </vt:lpstr>
      <vt:lpstr>ULMA Construccion Polska S.A. </vt:lpstr>
      <vt:lpstr>Prezentacja programu PowerPoint</vt:lpstr>
      <vt:lpstr>Najważniejsze projekty realizowane w 2025 roku</vt:lpstr>
      <vt:lpstr>Najważniejsze projekty realizowane w 2025 roku</vt:lpstr>
      <vt:lpstr>Najważniejsze projekty realizowane w 2025 roku</vt:lpstr>
      <vt:lpstr>Najważniejsze projekty realizowane w 2025 roku</vt:lpstr>
      <vt:lpstr>Najważniejsze projekty realizowane w 2025 roku</vt:lpstr>
      <vt:lpstr>Najważniejsze projekty realizowane w 2025 roku</vt:lpstr>
      <vt:lpstr>Najważniejsze projekty w trakcie realizacji w 2026 roku</vt:lpstr>
      <vt:lpstr>Prezentacja programu PowerPoint</vt:lpstr>
      <vt:lpstr>Perspektywy rynku budowlanego w Polsce</vt:lpstr>
      <vt:lpstr>Perspektywy rynku budowlanego w Polsce</vt:lpstr>
      <vt:lpstr>Prezentacja programu PowerPoint</vt:lpstr>
      <vt:lpstr>Prezentacja programu PowerPoint</vt:lpstr>
      <vt:lpstr>Prezentacja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Dariusz Nowak</dc:creator>
  <cp:lastModifiedBy>Magdalena Prędota</cp:lastModifiedBy>
  <cp:revision>218</cp:revision>
  <cp:lastPrinted>2026-04-14T13:23:34Z</cp:lastPrinted>
  <dcterms:created xsi:type="dcterms:W3CDTF">2025-08-08T10:35:45Z</dcterms:created>
  <dcterms:modified xsi:type="dcterms:W3CDTF">2026-04-16T08:06:19Z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0x010100F3F40F9F55F556439FFEF4A7F1F404E6</vt:lpwstr>
  </property>
</Properties>
</file>