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2" r:id="rId4"/>
  </p:sldMasterIdLst>
  <p:notesMasterIdLst>
    <p:notesMasterId r:id="rId41"/>
  </p:notesMasterIdLst>
  <p:handoutMasterIdLst>
    <p:handoutMasterId r:id="rId42"/>
  </p:handoutMasterIdLst>
  <p:sldIdLst>
    <p:sldId id="383" r:id="rId5"/>
    <p:sldId id="363" r:id="rId6"/>
    <p:sldId id="380" r:id="rId7"/>
    <p:sldId id="362" r:id="rId8"/>
    <p:sldId id="401" r:id="rId9"/>
    <p:sldId id="364" r:id="rId10"/>
    <p:sldId id="326" r:id="rId11"/>
    <p:sldId id="381" r:id="rId12"/>
    <p:sldId id="353" r:id="rId13"/>
    <p:sldId id="396" r:id="rId14"/>
    <p:sldId id="397" r:id="rId15"/>
    <p:sldId id="403" r:id="rId16"/>
    <p:sldId id="398" r:id="rId17"/>
    <p:sldId id="395" r:id="rId18"/>
    <p:sldId id="346" r:id="rId19"/>
    <p:sldId id="375" r:id="rId20"/>
    <p:sldId id="376" r:id="rId21"/>
    <p:sldId id="406" r:id="rId22"/>
    <p:sldId id="378" r:id="rId23"/>
    <p:sldId id="379" r:id="rId24"/>
    <p:sldId id="354" r:id="rId25"/>
    <p:sldId id="384" r:id="rId26"/>
    <p:sldId id="385" r:id="rId27"/>
    <p:sldId id="386" r:id="rId28"/>
    <p:sldId id="387" r:id="rId29"/>
    <p:sldId id="388" r:id="rId30"/>
    <p:sldId id="389" r:id="rId31"/>
    <p:sldId id="390" r:id="rId32"/>
    <p:sldId id="391" r:id="rId33"/>
    <p:sldId id="392" r:id="rId34"/>
    <p:sldId id="355" r:id="rId35"/>
    <p:sldId id="393" r:id="rId36"/>
    <p:sldId id="404" r:id="rId37"/>
    <p:sldId id="405" r:id="rId38"/>
    <p:sldId id="367" r:id="rId39"/>
    <p:sldId id="373" r:id="rId40"/>
  </p:sldIdLst>
  <p:sldSz cx="9144000" cy="6858000" type="screen4x3"/>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3" userDrawn="1">
          <p15:clr>
            <a:srgbClr val="A4A3A4"/>
          </p15:clr>
        </p15:guide>
        <p15:guide id="4" pos="22" userDrawn="1">
          <p15:clr>
            <a:srgbClr val="A4A3A4"/>
          </p15:clr>
        </p15:guide>
        <p15:guide id="5" pos="5647" userDrawn="1">
          <p15:clr>
            <a:srgbClr val="A4A3A4"/>
          </p15:clr>
        </p15:guide>
        <p15:guide id="6" orient="horz" pos="4292" userDrawn="1">
          <p15:clr>
            <a:srgbClr val="A4A3A4"/>
          </p15:clr>
        </p15:guide>
        <p15:guide id="8" pos="930" userDrawn="1">
          <p15:clr>
            <a:srgbClr val="A4A3A4"/>
          </p15:clr>
        </p15:guide>
        <p15:guide id="9" pos="2018" userDrawn="1">
          <p15:clr>
            <a:srgbClr val="A4A3A4"/>
          </p15:clr>
        </p15:guide>
        <p15:guide id="10" orient="horz" pos="1117" userDrawn="1">
          <p15:clr>
            <a:srgbClr val="A4A3A4"/>
          </p15:clr>
        </p15:guide>
        <p15:guide id="11" orient="horz" pos="2704" userDrawn="1">
          <p15:clr>
            <a:srgbClr val="A4A3A4"/>
          </p15:clr>
        </p15:guide>
        <p15:guide id="12" orient="horz" pos="3203" userDrawn="1">
          <p15:clr>
            <a:srgbClr val="A4A3A4"/>
          </p15:clr>
        </p15:guide>
        <p15:guide id="14" pos="4059" userDrawn="1">
          <p15:clr>
            <a:srgbClr val="A4A3A4"/>
          </p15:clr>
        </p15:guide>
        <p15:guide id="15" pos="3969" userDrawn="1">
          <p15:clr>
            <a:srgbClr val="A4A3A4"/>
          </p15:clr>
        </p15:guide>
        <p15:guide id="16" orient="horz" pos="663" userDrawn="1">
          <p15:clr>
            <a:srgbClr val="A4A3A4"/>
          </p15:clr>
        </p15:guide>
        <p15:guide id="17" pos="839"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BFBF"/>
    <a:srgbClr val="ED9B33"/>
    <a:srgbClr val="F7A600"/>
    <a:srgbClr val="E05206"/>
    <a:srgbClr val="FFC000"/>
    <a:srgbClr val="FEE600"/>
    <a:srgbClr val="000000"/>
    <a:srgbClr val="29292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Styl jasny 1 — Ak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Styl pośredni 2 — Ak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Styl pośredni 1 — Ak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Styl jasny 2 — Ak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38B1855-1B75-4FBE-930C-398BA8C253C6}" styleName="Styl z motywem 2 — Ak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Styl z motywem 1 — Ak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440" autoAdjust="0"/>
  </p:normalViewPr>
  <p:slideViewPr>
    <p:cSldViewPr>
      <p:cViewPr varScale="1">
        <p:scale>
          <a:sx n="114" d="100"/>
          <a:sy n="114" d="100"/>
        </p:scale>
        <p:origin x="1560" y="102"/>
      </p:cViewPr>
      <p:guideLst>
        <p:guide orient="horz" pos="2160"/>
        <p:guide pos="2880"/>
        <p:guide orient="horz" pos="393"/>
        <p:guide pos="22"/>
        <p:guide pos="5647"/>
        <p:guide orient="horz" pos="4292"/>
        <p:guide pos="930"/>
        <p:guide pos="2018"/>
        <p:guide orient="horz" pos="1117"/>
        <p:guide orient="horz" pos="2704"/>
        <p:guide orient="horz" pos="3203"/>
        <p:guide pos="4059"/>
        <p:guide pos="3969"/>
        <p:guide orient="horz" pos="663"/>
        <p:guide pos="839"/>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0"/>
    </p:cViewPr>
  </p:sorterViewPr>
  <p:notesViewPr>
    <p:cSldViewPr>
      <p:cViewPr varScale="1">
        <p:scale>
          <a:sx n="81" d="100"/>
          <a:sy n="81" d="100"/>
        </p:scale>
        <p:origin x="2844" y="8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predota\Desktop\MASTER_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predota\Desktop\MASTER_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Arkusz_programu_Microsoft_Excel.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Arkusz_programu_Microsoft_Excel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Arkusz_programu_Microsoft_Excel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chudzyn\Desktop\Ania\Analizy%20rynku\2022\Raport%20roczny_2021\Sektory%20202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chudzyn\Desktop\Ania\Analizy%20rynku\2022\Raport%20roczny_2021\Sektory%202021.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'Dividend payout vs results'!$P$23</c:f>
              <c:strCache>
                <c:ptCount val="1"/>
                <c:pt idx="0">
                  <c:v>Wartość w tys. PLN</c:v>
                </c:pt>
              </c:strCache>
            </c:strRef>
          </c:tx>
          <c:spPr>
            <a:solidFill>
              <a:srgbClr val="ED9B33"/>
            </a:solidFill>
            <a:ln>
              <a:noFill/>
            </a:ln>
            <a:effectLst>
              <a:outerShdw blurRad="40000" dist="23000" dir="5400000" rotWithShape="0">
                <a:srgbClr val="000000">
                  <a:alpha val="35000"/>
                </a:srgbClr>
              </a:outerShdw>
            </a:effectLst>
          </c:spPr>
          <c:invertIfNegative val="0"/>
          <c:dLbls>
            <c:delete val="1"/>
          </c:dLbls>
          <c:cat>
            <c:numRef>
              <c:f>'Dividend payout vs results'!$Q$22:$Z$22</c:f>
              <c:numCache>
                <c:formatCode>General</c:formatCode>
                <c:ptCount val="7"/>
                <c:pt idx="0">
                  <c:v>2018</c:v>
                </c:pt>
                <c:pt idx="1">
                  <c:v>2019</c:v>
                </c:pt>
                <c:pt idx="2">
                  <c:v>2020</c:v>
                </c:pt>
                <c:pt idx="3">
                  <c:v>2021</c:v>
                </c:pt>
                <c:pt idx="4">
                  <c:v>2022</c:v>
                </c:pt>
                <c:pt idx="5">
                  <c:v>2023</c:v>
                </c:pt>
                <c:pt idx="6">
                  <c:v>2024</c:v>
                </c:pt>
              </c:numCache>
              <c:extLst/>
            </c:numRef>
          </c:cat>
          <c:val>
            <c:numRef>
              <c:f>'Dividend payout vs results'!$Q$23:$Z$23</c:f>
              <c:numCache>
                <c:formatCode>#,##0</c:formatCode>
                <c:ptCount val="7"/>
                <c:pt idx="0">
                  <c:v>20023.957920000001</c:v>
                </c:pt>
                <c:pt idx="1">
                  <c:v>30009.658719999999</c:v>
                </c:pt>
                <c:pt idx="2">
                  <c:v>13664.6432</c:v>
                </c:pt>
                <c:pt idx="3">
                  <c:v>40047.915840000001</c:v>
                </c:pt>
                <c:pt idx="4">
                  <c:v>0</c:v>
                </c:pt>
                <c:pt idx="5">
                  <c:v>20023.957920000001</c:v>
                </c:pt>
                <c:pt idx="6">
                  <c:v>12087.953599999999</c:v>
                </c:pt>
              </c:numCache>
              <c:extLst/>
            </c:numRef>
          </c:val>
          <c:extLst>
            <c:ext xmlns:c16="http://schemas.microsoft.com/office/drawing/2014/chart" uri="{C3380CC4-5D6E-409C-BE32-E72D297353CC}">
              <c16:uniqueId val="{00000000-2E43-4508-914F-CAD402507A02}"/>
            </c:ext>
          </c:extLst>
        </c:ser>
        <c:dLbls>
          <c:showLegendKey val="0"/>
          <c:showVal val="1"/>
          <c:showCatName val="0"/>
          <c:showSerName val="0"/>
          <c:showPercent val="0"/>
          <c:showBubbleSize val="0"/>
        </c:dLbls>
        <c:gapWidth val="75"/>
        <c:axId val="833876392"/>
        <c:axId val="833879672"/>
      </c:barChart>
      <c:lineChart>
        <c:grouping val="standard"/>
        <c:varyColors val="0"/>
        <c:ser>
          <c:idx val="1"/>
          <c:order val="1"/>
          <c:tx>
            <c:strRef>
              <c:f>'Dividend payout vs results'!$P$24</c:f>
              <c:strCache>
                <c:ptCount val="1"/>
                <c:pt idx="0">
                  <c:v>na akcję w PLN</c:v>
                </c:pt>
              </c:strCache>
            </c:strRef>
          </c:tx>
          <c:spPr>
            <a:ln w="31750" cap="rnd">
              <a:solidFill>
                <a:srgbClr val="0070C0"/>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'Dividend payout vs results'!$Q$22:$Z$22</c:f>
              <c:numCache>
                <c:formatCode>General</c:formatCode>
                <c:ptCount val="7"/>
                <c:pt idx="0">
                  <c:v>2018</c:v>
                </c:pt>
                <c:pt idx="1">
                  <c:v>2019</c:v>
                </c:pt>
                <c:pt idx="2">
                  <c:v>2020</c:v>
                </c:pt>
                <c:pt idx="3">
                  <c:v>2021</c:v>
                </c:pt>
                <c:pt idx="4">
                  <c:v>2022</c:v>
                </c:pt>
                <c:pt idx="5">
                  <c:v>2023</c:v>
                </c:pt>
                <c:pt idx="6">
                  <c:v>2024</c:v>
                </c:pt>
              </c:numCache>
              <c:extLst/>
            </c:numRef>
          </c:cat>
          <c:val>
            <c:numRef>
              <c:f>'Dividend payout vs results'!$Q$24:$Z$24</c:f>
              <c:numCache>
                <c:formatCode>General</c:formatCode>
                <c:ptCount val="7"/>
                <c:pt idx="0">
                  <c:v>3.8100000000000005</c:v>
                </c:pt>
                <c:pt idx="1">
                  <c:v>5.71</c:v>
                </c:pt>
                <c:pt idx="2">
                  <c:v>2.6</c:v>
                </c:pt>
                <c:pt idx="3">
                  <c:v>7.620000000000001</c:v>
                </c:pt>
                <c:pt idx="4">
                  <c:v>0</c:v>
                </c:pt>
                <c:pt idx="5">
                  <c:v>3.8100000000000005</c:v>
                </c:pt>
                <c:pt idx="6">
                  <c:v>2.2999999999999998</c:v>
                </c:pt>
              </c:numCache>
              <c:extLst/>
            </c:numRef>
          </c:val>
          <c:smooth val="0"/>
          <c:extLst>
            <c:ext xmlns:c16="http://schemas.microsoft.com/office/drawing/2014/chart" uri="{C3380CC4-5D6E-409C-BE32-E72D297353CC}">
              <c16:uniqueId val="{00000001-2E43-4508-914F-CAD402507A02}"/>
            </c:ext>
          </c:extLst>
        </c:ser>
        <c:dLbls>
          <c:showLegendKey val="0"/>
          <c:showVal val="0"/>
          <c:showCatName val="0"/>
          <c:showSerName val="0"/>
          <c:showPercent val="0"/>
          <c:showBubbleSize val="0"/>
        </c:dLbls>
        <c:marker val="1"/>
        <c:smooth val="0"/>
        <c:axId val="844415456"/>
        <c:axId val="844415128"/>
      </c:lineChart>
      <c:catAx>
        <c:axId val="83387639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pl-PL"/>
          </a:p>
        </c:txPr>
        <c:crossAx val="833879672"/>
        <c:crosses val="autoZero"/>
        <c:auto val="1"/>
        <c:lblAlgn val="ctr"/>
        <c:lblOffset val="100"/>
        <c:noMultiLvlLbl val="0"/>
      </c:catAx>
      <c:valAx>
        <c:axId val="833879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pl-PL"/>
          </a:p>
        </c:txPr>
        <c:crossAx val="833876392"/>
        <c:crosses val="autoZero"/>
        <c:crossBetween val="between"/>
      </c:valAx>
      <c:valAx>
        <c:axId val="844415128"/>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pl-PL"/>
          </a:p>
        </c:txPr>
        <c:crossAx val="844415456"/>
        <c:crosses val="max"/>
        <c:crossBetween val="between"/>
      </c:valAx>
      <c:catAx>
        <c:axId val="844415456"/>
        <c:scaling>
          <c:orientation val="minMax"/>
        </c:scaling>
        <c:delete val="1"/>
        <c:axPos val="b"/>
        <c:numFmt formatCode="General" sourceLinked="1"/>
        <c:majorTickMark val="none"/>
        <c:minorTickMark val="none"/>
        <c:tickLblPos val="nextTo"/>
        <c:crossAx val="84441512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'Dividend payout vs results'!$Q$74</c:f>
              <c:strCache>
                <c:ptCount val="1"/>
                <c:pt idx="0">
                  <c:v>Kapitał akcyjny %</c:v>
                </c:pt>
              </c:strCache>
            </c:strRef>
          </c:tx>
          <c:dPt>
            <c:idx val="0"/>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3366-458C-9EA6-C6335E05CA16}"/>
              </c:ext>
            </c:extLst>
          </c:dPt>
          <c:dPt>
            <c:idx val="1"/>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3366-458C-9EA6-C6335E05CA16}"/>
              </c:ext>
            </c:extLst>
          </c:dPt>
          <c:dPt>
            <c:idx val="2"/>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3366-458C-9EA6-C6335E05CA16}"/>
              </c:ext>
            </c:extLst>
          </c:dPt>
          <c:dPt>
            <c:idx val="3"/>
            <c:bubble3D val="0"/>
            <c:spPr>
              <a:gradFill rotWithShape="1">
                <a:gsLst>
                  <a:gs pos="0">
                    <a:schemeClr val="accent6">
                      <a:lumMod val="60000"/>
                      <a:shade val="51000"/>
                      <a:satMod val="130000"/>
                    </a:schemeClr>
                  </a:gs>
                  <a:gs pos="80000">
                    <a:schemeClr val="accent6">
                      <a:lumMod val="60000"/>
                      <a:shade val="93000"/>
                      <a:satMod val="130000"/>
                    </a:schemeClr>
                  </a:gs>
                  <a:gs pos="100000">
                    <a:schemeClr val="accent6">
                      <a:lumMod val="6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7-3366-458C-9EA6-C6335E05CA16}"/>
              </c:ext>
            </c:extLst>
          </c:dPt>
          <c:dLbls>
            <c:dLbl>
              <c:idx val="0"/>
              <c:layout>
                <c:manualLayout>
                  <c:x val="0.22046167004798822"/>
                  <c:y val="4.257189814158569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366-458C-9EA6-C6335E05CA16}"/>
                </c:ext>
              </c:extLst>
            </c:dLbl>
            <c:dLbl>
              <c:idx val="1"/>
              <c:layout>
                <c:manualLayout>
                  <c:x val="-0.1921165981846755"/>
                  <c:y val="0.3101666864601251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366-458C-9EA6-C6335E05CA16}"/>
                </c:ext>
              </c:extLst>
            </c:dLbl>
            <c:dLbl>
              <c:idx val="2"/>
              <c:layout>
                <c:manualLayout>
                  <c:x val="-0.23620893219427311"/>
                  <c:y val="-0.109470595221220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366-458C-9EA6-C6335E05CA16}"/>
                </c:ext>
              </c:extLst>
            </c:dLbl>
            <c:dLbl>
              <c:idx val="3"/>
              <c:layout>
                <c:manualLayout>
                  <c:x val="0.37793429151083696"/>
                  <c:y val="-8.514379628317160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366-458C-9EA6-C6335E05CA1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1"/>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'Dividend payout vs results'!$O$75:$O$77</c:f>
              <c:strCache>
                <c:ptCount val="3"/>
                <c:pt idx="0">
                  <c:v>ULMA CyE, S. Coop</c:v>
                </c:pt>
                <c:pt idx="1">
                  <c:v>TFI Quercus S.A.</c:v>
                </c:pt>
                <c:pt idx="2">
                  <c:v>Akcjonariat rozproszony</c:v>
                </c:pt>
              </c:strCache>
            </c:strRef>
          </c:cat>
          <c:val>
            <c:numRef>
              <c:f>'Dividend payout vs results'!$Q$75:$Q$77</c:f>
              <c:numCache>
                <c:formatCode>0.00%</c:formatCode>
                <c:ptCount val="3"/>
                <c:pt idx="0">
                  <c:v>0.75490000000000002</c:v>
                </c:pt>
                <c:pt idx="1">
                  <c:v>6.9800000000000001E-2</c:v>
                </c:pt>
                <c:pt idx="2">
                  <c:v>0.17529999999999998</c:v>
                </c:pt>
              </c:numCache>
            </c:numRef>
          </c:val>
          <c:extLst>
            <c:ext xmlns:c16="http://schemas.microsoft.com/office/drawing/2014/chart" uri="{C3380CC4-5D6E-409C-BE32-E72D297353CC}">
              <c16:uniqueId val="{00000008-3366-458C-9EA6-C6335E05CA16}"/>
            </c:ext>
          </c:extLst>
        </c:ser>
        <c:dLbls>
          <c:showLegendKey val="0"/>
          <c:showVal val="1"/>
          <c:showCatName val="1"/>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pl-PL" b="1" dirty="0"/>
              <a:t>2023</a:t>
            </a:r>
          </a:p>
        </c:rich>
      </c:tx>
      <c:layout>
        <c:manualLayout>
          <c:xMode val="edge"/>
          <c:yMode val="edge"/>
          <c:x val="0.4695831805955803"/>
          <c:y val="0.51809744050120177"/>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pl-PL"/>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388629940046777"/>
          <c:y val="0.53766405532048855"/>
          <c:w val="0.5639912706334469"/>
          <c:h val="0.46048736820236036"/>
        </c:manualLayout>
      </c:layout>
      <c:pie3DChart>
        <c:varyColors val="1"/>
        <c:ser>
          <c:idx val="0"/>
          <c:order val="0"/>
          <c:dPt>
            <c:idx val="0"/>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1-20EC-494A-943C-B41EC0206872}"/>
              </c:ext>
            </c:extLst>
          </c:dPt>
          <c:dPt>
            <c:idx val="1"/>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3-20EC-494A-943C-B41EC0206872}"/>
              </c:ext>
            </c:extLst>
          </c:dPt>
          <c:dPt>
            <c:idx val="2"/>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5-20EC-494A-943C-B41EC0206872}"/>
              </c:ext>
            </c:extLst>
          </c:dPt>
          <c:dPt>
            <c:idx val="3"/>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20EC-494A-943C-B41EC020687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0"/>
            <c:showCatName val="0"/>
            <c:showSerName val="0"/>
            <c:showPercent val="1"/>
            <c:showBubbleSize val="0"/>
            <c:showLeaderLines val="0"/>
            <c:extLst>
              <c:ext xmlns:c15="http://schemas.microsoft.com/office/drawing/2012/chart" uri="{CE6537A1-D6FC-4f65-9D91-7224C49458BB}"/>
            </c:extLst>
          </c:dLbls>
          <c:cat>
            <c:strRef>
              <c:f>Arkusz1!$B$7:$B$10</c:f>
              <c:strCache>
                <c:ptCount val="4"/>
                <c:pt idx="0">
                  <c:v>mieszkaniowy</c:v>
                </c:pt>
                <c:pt idx="1">
                  <c:v>niemieszkaniowy</c:v>
                </c:pt>
                <c:pt idx="2">
                  <c:v>drogowy</c:v>
                </c:pt>
                <c:pt idx="3">
                  <c:v>przemysł</c:v>
                </c:pt>
              </c:strCache>
            </c:strRef>
          </c:cat>
          <c:val>
            <c:numRef>
              <c:f>Arkusz1!$C$7:$C$10</c:f>
              <c:numCache>
                <c:formatCode>#,##0</c:formatCode>
                <c:ptCount val="4"/>
                <c:pt idx="0">
                  <c:v>33368226.260000106</c:v>
                </c:pt>
                <c:pt idx="1">
                  <c:v>15131152.180000044</c:v>
                </c:pt>
                <c:pt idx="2">
                  <c:v>37580295.020000048</c:v>
                </c:pt>
                <c:pt idx="3">
                  <c:v>10400155.490000011</c:v>
                </c:pt>
              </c:numCache>
            </c:numRef>
          </c:val>
          <c:extLst>
            <c:ext xmlns:c16="http://schemas.microsoft.com/office/drawing/2014/chart" uri="{C3380CC4-5D6E-409C-BE32-E72D297353CC}">
              <c16:uniqueId val="{00000008-20EC-494A-943C-B41EC0206872}"/>
            </c:ext>
          </c:extLst>
        </c:ser>
        <c:dLbls>
          <c:showLegendKey val="0"/>
          <c:showVal val="0"/>
          <c:showCatName val="0"/>
          <c:showSerName val="0"/>
          <c:showPercent val="0"/>
          <c:showBubbleSize val="0"/>
          <c:showLeaderLines val="0"/>
        </c:dLbls>
      </c:pie3DChart>
      <c:spPr>
        <a:noFill/>
        <a:ln>
          <a:noFill/>
        </a:ln>
        <a:effectLst/>
      </c:spPr>
    </c:plotArea>
    <c:legend>
      <c:legendPos val="b"/>
      <c:layout>
        <c:manualLayout>
          <c:xMode val="edge"/>
          <c:yMode val="edge"/>
          <c:x val="0.49129787232077987"/>
          <c:y val="2.6809457267973062E-2"/>
          <c:w val="0.29255381524287383"/>
          <c:h val="0.3902746143011364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b="1" dirty="0"/>
              <a:t>2024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Arkusz1!$N$32</c:f>
              <c:strCache>
                <c:ptCount val="1"/>
              </c:strCache>
            </c:strRef>
          </c:tx>
          <c:dPt>
            <c:idx val="0"/>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1-C618-479E-85B2-7DD2EEDB552B}"/>
              </c:ext>
            </c:extLst>
          </c:dPt>
          <c:dPt>
            <c:idx val="1"/>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3-C618-479E-85B2-7DD2EEDB552B}"/>
              </c:ext>
            </c:extLst>
          </c:dPt>
          <c:dPt>
            <c:idx val="2"/>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5-C618-479E-85B2-7DD2EEDB552B}"/>
              </c:ext>
            </c:extLst>
          </c:dPt>
          <c:dPt>
            <c:idx val="3"/>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C618-479E-85B2-7DD2EEDB552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Arkusz1!$B$22:$B$25</c:f>
              <c:strCache>
                <c:ptCount val="4"/>
                <c:pt idx="0">
                  <c:v>mieszkaniowy</c:v>
                </c:pt>
                <c:pt idx="1">
                  <c:v>niemieszkaniowy</c:v>
                </c:pt>
                <c:pt idx="2">
                  <c:v>drogowy</c:v>
                </c:pt>
                <c:pt idx="3">
                  <c:v>przemysł</c:v>
                </c:pt>
              </c:strCache>
            </c:strRef>
          </c:cat>
          <c:val>
            <c:numRef>
              <c:f>Arkusz1!$C$22:$C$25</c:f>
              <c:numCache>
                <c:formatCode>#,##0</c:formatCode>
                <c:ptCount val="4"/>
                <c:pt idx="0">
                  <c:v>44168330.249999978</c:v>
                </c:pt>
                <c:pt idx="1">
                  <c:v>11065615.670000002</c:v>
                </c:pt>
                <c:pt idx="2">
                  <c:v>32392630.449999996</c:v>
                </c:pt>
                <c:pt idx="3">
                  <c:v>12928346.750000002</c:v>
                </c:pt>
              </c:numCache>
            </c:numRef>
          </c:val>
          <c:extLst>
            <c:ext xmlns:c16="http://schemas.microsoft.com/office/drawing/2014/chart" uri="{C3380CC4-5D6E-409C-BE32-E72D297353CC}">
              <c16:uniqueId val="{00000008-C618-479E-85B2-7DD2EEDB552B}"/>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Arkusz1!$B$1</c:f>
              <c:strCache>
                <c:ptCount val="1"/>
                <c:pt idx="0">
                  <c:v>PRZYCHODY</c:v>
                </c:pt>
              </c:strCache>
            </c:strRef>
          </c:tx>
          <c:spPr>
            <a:solidFill>
              <a:srgbClr val="FFC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Arkusz1!$A$2:$A$5</c:f>
              <c:strCache>
                <c:ptCount val="4"/>
                <c:pt idx="0">
                  <c:v>I kwartał</c:v>
                </c:pt>
                <c:pt idx="1">
                  <c:v>II kwartał</c:v>
                </c:pt>
                <c:pt idx="2">
                  <c:v>III kwartał</c:v>
                </c:pt>
                <c:pt idx="3">
                  <c:v>IV kwartał</c:v>
                </c:pt>
              </c:strCache>
            </c:strRef>
          </c:cat>
          <c:val>
            <c:numRef>
              <c:f>Arkusz1!$B$2:$B$5</c:f>
              <c:numCache>
                <c:formatCode>General</c:formatCode>
                <c:ptCount val="4"/>
                <c:pt idx="0">
                  <c:v>48738.559999999998</c:v>
                </c:pt>
                <c:pt idx="1">
                  <c:v>53685.4</c:v>
                </c:pt>
                <c:pt idx="2">
                  <c:v>56882.55</c:v>
                </c:pt>
                <c:pt idx="3">
                  <c:v>64879.88</c:v>
                </c:pt>
              </c:numCache>
            </c:numRef>
          </c:val>
          <c:extLst>
            <c:ext xmlns:c16="http://schemas.microsoft.com/office/drawing/2014/chart" uri="{C3380CC4-5D6E-409C-BE32-E72D297353CC}">
              <c16:uniqueId val="{00000000-F35A-4AB6-AF52-EB7A0F8069FA}"/>
            </c:ext>
          </c:extLst>
        </c:ser>
        <c:dLbls>
          <c:showLegendKey val="0"/>
          <c:showVal val="0"/>
          <c:showCatName val="0"/>
          <c:showSerName val="0"/>
          <c:showPercent val="0"/>
          <c:showBubbleSize val="0"/>
        </c:dLbls>
        <c:gapWidth val="219"/>
        <c:overlap val="-27"/>
        <c:axId val="455196800"/>
        <c:axId val="455192536"/>
      </c:barChart>
      <c:lineChart>
        <c:grouping val="stacked"/>
        <c:varyColors val="0"/>
        <c:ser>
          <c:idx val="1"/>
          <c:order val="1"/>
          <c:tx>
            <c:strRef>
              <c:f>Arkusz1!$C$1</c:f>
              <c:strCache>
                <c:ptCount val="1"/>
                <c:pt idx="0">
                  <c:v>EBITDA</c:v>
                </c:pt>
              </c:strCache>
            </c:strRef>
          </c:tx>
          <c:spPr>
            <a:ln w="28575" cap="rnd">
              <a:solidFill>
                <a:schemeClr val="bg1">
                  <a:lumMod val="50000"/>
                </a:schemeClr>
              </a:solidFill>
              <a:round/>
            </a:ln>
            <a:effectLst/>
          </c:spPr>
          <c:marker>
            <c:symbol val="circle"/>
            <c:size val="5"/>
            <c:spPr>
              <a:solidFill>
                <a:schemeClr val="bg1">
                  <a:lumMod val="50000"/>
                </a:schemeClr>
              </a:solidFill>
              <a:ln w="9525">
                <a:solidFill>
                  <a:schemeClr val="bg1">
                    <a:lumMod val="50000"/>
                  </a:schemeClr>
                </a:solidFill>
              </a:ln>
              <a:effectLst/>
            </c:spPr>
          </c:marker>
          <c:dLbls>
            <c:dLbl>
              <c:idx val="0"/>
              <c:layout>
                <c:manualLayout>
                  <c:x val="9.1139451254387428E-3"/>
                  <c:y val="2.8125000000000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35A-4AB6-AF52-EB7A0F8069FA}"/>
                </c:ext>
              </c:extLst>
            </c:dLbl>
            <c:dLbl>
              <c:idx val="1"/>
              <c:layout>
                <c:manualLayout>
                  <c:x val="0"/>
                  <c:y val="1.56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35A-4AB6-AF52-EB7A0F8069FA}"/>
                </c:ext>
              </c:extLst>
            </c:dLbl>
            <c:dLbl>
              <c:idx val="2"/>
              <c:layout>
                <c:manualLayout>
                  <c:x val="3.6455780501754975E-3"/>
                  <c:y val="3.1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35A-4AB6-AF52-EB7A0F8069FA}"/>
                </c:ext>
              </c:extLst>
            </c:dLbl>
            <c:dLbl>
              <c:idx val="3"/>
              <c:layout>
                <c:manualLayout>
                  <c:x val="0"/>
                  <c:y val="1.87500000000000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35A-4AB6-AF52-EB7A0F8069F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Arkusz1!$A$2:$A$5</c:f>
              <c:strCache>
                <c:ptCount val="4"/>
                <c:pt idx="0">
                  <c:v>I kwartał</c:v>
                </c:pt>
                <c:pt idx="1">
                  <c:v>II kwartał</c:v>
                </c:pt>
                <c:pt idx="2">
                  <c:v>III kwartał</c:v>
                </c:pt>
                <c:pt idx="3">
                  <c:v>IV kwartał</c:v>
                </c:pt>
              </c:strCache>
            </c:strRef>
          </c:cat>
          <c:val>
            <c:numRef>
              <c:f>Arkusz1!$C$2:$C$5</c:f>
              <c:numCache>
                <c:formatCode>General</c:formatCode>
                <c:ptCount val="4"/>
                <c:pt idx="0">
                  <c:v>14061.3</c:v>
                </c:pt>
                <c:pt idx="1">
                  <c:v>16433.43</c:v>
                </c:pt>
                <c:pt idx="2">
                  <c:v>19836.55</c:v>
                </c:pt>
                <c:pt idx="3">
                  <c:v>21828.76</c:v>
                </c:pt>
              </c:numCache>
            </c:numRef>
          </c:val>
          <c:smooth val="0"/>
          <c:extLst>
            <c:ext xmlns:c16="http://schemas.microsoft.com/office/drawing/2014/chart" uri="{C3380CC4-5D6E-409C-BE32-E72D297353CC}">
              <c16:uniqueId val="{00000001-F35A-4AB6-AF52-EB7A0F8069FA}"/>
            </c:ext>
          </c:extLst>
        </c:ser>
        <c:dLbls>
          <c:showLegendKey val="0"/>
          <c:showVal val="0"/>
          <c:showCatName val="0"/>
          <c:showSerName val="0"/>
          <c:showPercent val="0"/>
          <c:showBubbleSize val="0"/>
        </c:dLbls>
        <c:marker val="1"/>
        <c:smooth val="0"/>
        <c:axId val="542586696"/>
        <c:axId val="542590632"/>
      </c:lineChart>
      <c:catAx>
        <c:axId val="455196800"/>
        <c:scaling>
          <c:orientation val="minMax"/>
        </c:scaling>
        <c:delete val="0"/>
        <c:axPos val="b"/>
        <c:title>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pl-PL"/>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455192536"/>
        <c:crosses val="autoZero"/>
        <c:auto val="1"/>
        <c:lblAlgn val="ctr"/>
        <c:lblOffset val="100"/>
        <c:noMultiLvlLbl val="0"/>
      </c:catAx>
      <c:valAx>
        <c:axId val="4551925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pl-PL" dirty="0" smtClean="0"/>
                  <a:t>PRZYCHODY</a:t>
                </a:r>
                <a:endParaRPr lang="pl-PL" dirty="0"/>
              </a:p>
            </c:rich>
          </c:tx>
          <c:layout>
            <c:manualLayout>
              <c:xMode val="edge"/>
              <c:yMode val="edge"/>
              <c:x val="1.0936734150526492E-2"/>
              <c:y val="0.28279576771653547"/>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pl-PL"/>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455196800"/>
        <c:crosses val="autoZero"/>
        <c:crossBetween val="between"/>
      </c:valAx>
      <c:valAx>
        <c:axId val="542590632"/>
        <c:scaling>
          <c:orientation val="minMax"/>
        </c:scaling>
        <c:delete val="0"/>
        <c:axPos val="r"/>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pl-PL" dirty="0" smtClean="0"/>
                  <a:t>EBITDA</a:t>
                </a:r>
                <a:endParaRPr lang="pl-PL" dirty="0"/>
              </a:p>
            </c:rich>
          </c:tx>
          <c:layout>
            <c:manualLayout>
              <c:xMode val="edge"/>
              <c:yMode val="edge"/>
              <c:x val="0.9576474252387388"/>
              <c:y val="0.32289739173228349"/>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pl-PL"/>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542586696"/>
        <c:crosses val="max"/>
        <c:crossBetween val="between"/>
      </c:valAx>
      <c:catAx>
        <c:axId val="542586696"/>
        <c:scaling>
          <c:orientation val="minMax"/>
        </c:scaling>
        <c:delete val="1"/>
        <c:axPos val="b"/>
        <c:numFmt formatCode="General" sourceLinked="1"/>
        <c:majorTickMark val="out"/>
        <c:minorTickMark val="none"/>
        <c:tickLblPos val="nextTo"/>
        <c:crossAx val="54259063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b="1"/>
              <a:t>2021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b="1"/>
              <a:t>2021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4CD807-6F7B-4E18-B066-A846D74633C8}" type="doc">
      <dgm:prSet loTypeId="urn:microsoft.com/office/officeart/2008/layout/HalfCircleOrganizationChart" loCatId="hierarchy" qsTypeId="urn:microsoft.com/office/officeart/2005/8/quickstyle/3d4" qsCatId="3D" csTypeId="urn:microsoft.com/office/officeart/2005/8/colors/colorful5" csCatId="colorful" phldr="1"/>
      <dgm:spPr/>
      <dgm:t>
        <a:bodyPr/>
        <a:lstStyle/>
        <a:p>
          <a:endParaRPr lang="pl-PL"/>
        </a:p>
      </dgm:t>
    </dgm:pt>
    <dgm:pt modelId="{2D2D2A01-C893-4138-A466-3C9018AAFE1F}">
      <dgm:prSet phldrT="[Tekst]"/>
      <dgm:spPr/>
      <dgm:t>
        <a:bodyPr/>
        <a:lstStyle/>
        <a:p>
          <a:r>
            <a:rPr lang="pl-PL" b="1" i="0" u="none" dirty="0" smtClean="0">
              <a:solidFill>
                <a:srgbClr val="ED9B33"/>
              </a:solidFill>
            </a:rPr>
            <a:t>ULMA </a:t>
          </a:r>
          <a:r>
            <a:rPr lang="pl-PL" b="1" i="0" u="none" dirty="0" err="1" smtClean="0">
              <a:solidFill>
                <a:srgbClr val="ED9B33"/>
              </a:solidFill>
            </a:rPr>
            <a:t>Construccion</a:t>
          </a:r>
          <a:r>
            <a:rPr lang="pl-PL" b="1" i="0" u="none" dirty="0" smtClean="0">
              <a:solidFill>
                <a:srgbClr val="ED9B33"/>
              </a:solidFill>
            </a:rPr>
            <a:t> Polska S.A.</a:t>
          </a:r>
          <a:endParaRPr lang="pl-PL" b="1" dirty="0">
            <a:solidFill>
              <a:srgbClr val="ED9B33"/>
            </a:solidFill>
          </a:endParaRPr>
        </a:p>
      </dgm:t>
    </dgm:pt>
    <dgm:pt modelId="{A9C0FB19-5FD9-4A1C-B1DE-36BE3CD07440}" type="parTrans" cxnId="{328FD773-4FC7-48C1-8AF3-ABD7925C443D}">
      <dgm:prSet/>
      <dgm:spPr/>
      <dgm:t>
        <a:bodyPr/>
        <a:lstStyle/>
        <a:p>
          <a:endParaRPr lang="pl-PL"/>
        </a:p>
      </dgm:t>
    </dgm:pt>
    <dgm:pt modelId="{CAD63DE7-F517-4616-B8EF-FD379746D026}" type="sibTrans" cxnId="{328FD773-4FC7-48C1-8AF3-ABD7925C443D}">
      <dgm:prSet/>
      <dgm:spPr/>
      <dgm:t>
        <a:bodyPr/>
        <a:lstStyle/>
        <a:p>
          <a:endParaRPr lang="pl-PL"/>
        </a:p>
      </dgm:t>
    </dgm:pt>
    <dgm:pt modelId="{71F43734-F850-4814-B616-9B1801DBDD2B}" type="asst">
      <dgm:prSet phldrT="[Tekst]" custT="1"/>
      <dgm:spPr/>
      <dgm:t>
        <a:bodyPr/>
        <a:lstStyle/>
        <a:p>
          <a:r>
            <a:rPr lang="pl-PL" sz="1400" b="0" i="0" u="none" dirty="0" smtClean="0">
              <a:solidFill>
                <a:schemeClr val="tx1">
                  <a:lumMod val="75000"/>
                  <a:lumOff val="25000"/>
                </a:schemeClr>
              </a:solidFill>
            </a:rPr>
            <a:t>ULMA </a:t>
          </a:r>
          <a:r>
            <a:rPr lang="pl-PL" sz="1400" b="0" i="0" u="none" dirty="0" err="1" smtClean="0">
              <a:solidFill>
                <a:schemeClr val="tx1">
                  <a:lumMod val="75000"/>
                  <a:lumOff val="25000"/>
                </a:schemeClr>
              </a:solidFill>
            </a:rPr>
            <a:t>Cofraje</a:t>
          </a:r>
          <a:endParaRPr lang="pl-PL" sz="1400" b="0" i="0" u="none" dirty="0" smtClean="0">
            <a:solidFill>
              <a:schemeClr val="tx1">
                <a:lumMod val="75000"/>
                <a:lumOff val="25000"/>
              </a:schemeClr>
            </a:solidFill>
          </a:endParaRPr>
        </a:p>
        <a:p>
          <a:r>
            <a:rPr lang="pl-PL" sz="1400" b="0" i="0" u="none" dirty="0" smtClean="0">
              <a:solidFill>
                <a:schemeClr val="tx1">
                  <a:lumMod val="75000"/>
                  <a:lumOff val="25000"/>
                </a:schemeClr>
              </a:solidFill>
            </a:rPr>
            <a:t>(</a:t>
          </a:r>
          <a:r>
            <a:rPr lang="pl-PL" sz="1400" b="1" i="0" u="none" dirty="0" smtClean="0">
              <a:solidFill>
                <a:schemeClr val="tx1">
                  <a:lumMod val="75000"/>
                  <a:lumOff val="25000"/>
                </a:schemeClr>
              </a:solidFill>
            </a:rPr>
            <a:t>Rumunia</a:t>
          </a:r>
          <a:r>
            <a:rPr lang="pl-PL" sz="1400" b="0" i="0" u="none" dirty="0" smtClean="0">
              <a:solidFill>
                <a:schemeClr val="tx1">
                  <a:lumMod val="75000"/>
                  <a:lumOff val="25000"/>
                </a:schemeClr>
              </a:solidFill>
            </a:rPr>
            <a:t>)</a:t>
          </a:r>
          <a:endParaRPr lang="pl-PL" sz="1400" b="0" i="0" u="none" dirty="0">
            <a:solidFill>
              <a:schemeClr val="tx1">
                <a:lumMod val="75000"/>
                <a:lumOff val="25000"/>
              </a:schemeClr>
            </a:solidFill>
          </a:endParaRPr>
        </a:p>
      </dgm:t>
    </dgm:pt>
    <dgm:pt modelId="{9A4F346E-FD61-4532-9819-7ED5A86CFAC9}" type="sibTrans" cxnId="{4C711470-D476-4AAD-91F6-5BDEC112F18F}">
      <dgm:prSet/>
      <dgm:spPr/>
      <dgm:t>
        <a:bodyPr/>
        <a:lstStyle/>
        <a:p>
          <a:endParaRPr lang="pl-PL"/>
        </a:p>
      </dgm:t>
    </dgm:pt>
    <dgm:pt modelId="{5B4F1577-2FD8-45C3-9BF3-B1355BA3D0A5}" type="parTrans" cxnId="{4C711470-D476-4AAD-91F6-5BDEC112F18F}">
      <dgm:prSet/>
      <dgm:spPr>
        <a:ln>
          <a:solidFill>
            <a:srgbClr val="ED9B33"/>
          </a:solidFill>
          <a:prstDash val="dash"/>
        </a:ln>
      </dgm:spPr>
      <dgm:t>
        <a:bodyPr/>
        <a:lstStyle/>
        <a:p>
          <a:endParaRPr lang="pl-PL"/>
        </a:p>
      </dgm:t>
    </dgm:pt>
    <dgm:pt modelId="{ABB91A79-B0EF-45D6-BE9F-CCB956CB090B}">
      <dgm:prSet phldrT="[Tekst]" custT="1"/>
      <dgm:spPr/>
      <dgm:t>
        <a:bodyPr/>
        <a:lstStyle/>
        <a:p>
          <a:r>
            <a:rPr lang="pl-PL" sz="1400" b="0" u="none" smtClean="0">
              <a:solidFill>
                <a:schemeClr val="tx1">
                  <a:lumMod val="75000"/>
                  <a:lumOff val="25000"/>
                </a:schemeClr>
              </a:solidFill>
            </a:rPr>
            <a:t>ULMA Opałubka </a:t>
          </a:r>
          <a:r>
            <a:rPr lang="pl-PL" sz="1400" b="1" u="none" smtClean="0">
              <a:solidFill>
                <a:schemeClr val="tx1">
                  <a:lumMod val="75000"/>
                  <a:lumOff val="25000"/>
                </a:schemeClr>
              </a:solidFill>
            </a:rPr>
            <a:t>Kazachstan</a:t>
          </a:r>
          <a:endParaRPr lang="pl-PL" sz="1400" b="1" u="none" dirty="0">
            <a:solidFill>
              <a:schemeClr val="tx1">
                <a:lumMod val="75000"/>
                <a:lumOff val="25000"/>
              </a:schemeClr>
            </a:solidFill>
          </a:endParaRPr>
        </a:p>
      </dgm:t>
    </dgm:pt>
    <dgm:pt modelId="{A0BD3692-6ABB-497B-9D8E-21BAC728C2CE}" type="parTrans" cxnId="{04082DCA-AA29-473E-9509-931A3A2B4D0B}">
      <dgm:prSet/>
      <dgm:spPr>
        <a:ln>
          <a:solidFill>
            <a:srgbClr val="ED9B33"/>
          </a:solidFill>
        </a:ln>
      </dgm:spPr>
      <dgm:t>
        <a:bodyPr/>
        <a:lstStyle/>
        <a:p>
          <a:endParaRPr lang="pl-PL"/>
        </a:p>
      </dgm:t>
    </dgm:pt>
    <dgm:pt modelId="{31B3926A-CC1D-4A5E-AE59-48C80C31D81D}" type="sibTrans" cxnId="{04082DCA-AA29-473E-9509-931A3A2B4D0B}">
      <dgm:prSet/>
      <dgm:spPr/>
      <dgm:t>
        <a:bodyPr/>
        <a:lstStyle/>
        <a:p>
          <a:endParaRPr lang="pl-PL"/>
        </a:p>
      </dgm:t>
    </dgm:pt>
    <dgm:pt modelId="{1975F61E-DFD7-4AA9-83DD-792C18CF7B81}">
      <dgm:prSet phldrT="[Tekst]" custT="1"/>
      <dgm:spPr/>
      <dgm:t>
        <a:bodyPr/>
        <a:lstStyle/>
        <a:p>
          <a:r>
            <a:rPr lang="pl-PL" sz="1400" b="0" u="none" smtClean="0">
              <a:solidFill>
                <a:schemeClr val="tx1">
                  <a:lumMod val="75000"/>
                  <a:lumOff val="25000"/>
                </a:schemeClr>
              </a:solidFill>
            </a:rPr>
            <a:t>ULMA Construccion </a:t>
          </a:r>
        </a:p>
        <a:p>
          <a:r>
            <a:rPr lang="pl-PL" sz="1400" b="1" u="none" smtClean="0">
              <a:solidFill>
                <a:schemeClr val="tx1">
                  <a:lumMod val="75000"/>
                  <a:lumOff val="25000"/>
                </a:schemeClr>
              </a:solidFill>
            </a:rPr>
            <a:t>Baltic</a:t>
          </a:r>
          <a:endParaRPr lang="pl-PL" sz="1400" b="1" u="none" dirty="0">
            <a:solidFill>
              <a:schemeClr val="tx1">
                <a:lumMod val="75000"/>
                <a:lumOff val="25000"/>
              </a:schemeClr>
            </a:solidFill>
          </a:endParaRPr>
        </a:p>
      </dgm:t>
    </dgm:pt>
    <dgm:pt modelId="{06BED44C-0116-4942-BC94-930FDFE1A120}" type="parTrans" cxnId="{BA1DE959-938F-45A7-817F-D11B0DF3368D}">
      <dgm:prSet/>
      <dgm:spPr/>
      <dgm:t>
        <a:bodyPr/>
        <a:lstStyle/>
        <a:p>
          <a:endParaRPr lang="pl-PL"/>
        </a:p>
      </dgm:t>
    </dgm:pt>
    <dgm:pt modelId="{869F3241-5067-4B0A-B893-44253DF24C98}" type="sibTrans" cxnId="{BA1DE959-938F-45A7-817F-D11B0DF3368D}">
      <dgm:prSet/>
      <dgm:spPr/>
      <dgm:t>
        <a:bodyPr/>
        <a:lstStyle/>
        <a:p>
          <a:endParaRPr lang="pl-PL"/>
        </a:p>
      </dgm:t>
    </dgm:pt>
    <dgm:pt modelId="{577E8FDB-6259-4FCE-9D71-CB57E7ED9AFF}">
      <dgm:prSet phldrT="[Tekst]" custT="1"/>
      <dgm:spPr/>
      <dgm:t>
        <a:bodyPr/>
        <a:lstStyle/>
        <a:p>
          <a:r>
            <a:rPr lang="pl-PL" sz="1400" b="0" u="none" smtClean="0">
              <a:solidFill>
                <a:schemeClr val="tx1">
                  <a:lumMod val="75000"/>
                  <a:lumOff val="25000"/>
                </a:schemeClr>
              </a:solidFill>
            </a:rPr>
            <a:t>ULMA Opałubka </a:t>
          </a:r>
        </a:p>
        <a:p>
          <a:r>
            <a:rPr lang="pl-PL" sz="1400" b="1" u="none" smtClean="0">
              <a:solidFill>
                <a:schemeClr val="tx1">
                  <a:lumMod val="75000"/>
                  <a:lumOff val="25000"/>
                </a:schemeClr>
              </a:solidFill>
            </a:rPr>
            <a:t>Ukraina</a:t>
          </a:r>
          <a:endParaRPr lang="pl-PL" sz="1400" b="1" u="none" dirty="0">
            <a:solidFill>
              <a:schemeClr val="tx1">
                <a:lumMod val="75000"/>
                <a:lumOff val="25000"/>
              </a:schemeClr>
            </a:solidFill>
          </a:endParaRPr>
        </a:p>
      </dgm:t>
    </dgm:pt>
    <dgm:pt modelId="{3D4B5170-8767-42E6-92F8-A34B2F6CA34A}" type="parTrans" cxnId="{2CD83524-F5D3-4F13-99B5-C605E05ED6FF}">
      <dgm:prSet/>
      <dgm:spPr>
        <a:ln>
          <a:solidFill>
            <a:srgbClr val="ED9B33"/>
          </a:solidFill>
        </a:ln>
      </dgm:spPr>
      <dgm:t>
        <a:bodyPr/>
        <a:lstStyle/>
        <a:p>
          <a:endParaRPr lang="pl-PL"/>
        </a:p>
      </dgm:t>
    </dgm:pt>
    <dgm:pt modelId="{341416C3-DE01-43B0-A3F8-7B0ECF8E94CE}" type="sibTrans" cxnId="{2CD83524-F5D3-4F13-99B5-C605E05ED6FF}">
      <dgm:prSet/>
      <dgm:spPr/>
      <dgm:t>
        <a:bodyPr/>
        <a:lstStyle/>
        <a:p>
          <a:endParaRPr lang="pl-PL"/>
        </a:p>
      </dgm:t>
    </dgm:pt>
    <dgm:pt modelId="{FA66E7C2-6AA1-49E9-AC29-2A44FC5F2618}" type="pres">
      <dgm:prSet presAssocID="{834CD807-6F7B-4E18-B066-A846D74633C8}" presName="Name0" presStyleCnt="0">
        <dgm:presLayoutVars>
          <dgm:orgChart val="1"/>
          <dgm:chPref val="1"/>
          <dgm:dir/>
          <dgm:animOne val="branch"/>
          <dgm:animLvl val="lvl"/>
          <dgm:resizeHandles/>
        </dgm:presLayoutVars>
      </dgm:prSet>
      <dgm:spPr/>
      <dgm:t>
        <a:bodyPr/>
        <a:lstStyle/>
        <a:p>
          <a:endParaRPr lang="pl-PL"/>
        </a:p>
      </dgm:t>
    </dgm:pt>
    <dgm:pt modelId="{8C336D47-B476-4954-9725-04D465E12634}" type="pres">
      <dgm:prSet presAssocID="{2D2D2A01-C893-4138-A466-3C9018AAFE1F}" presName="hierRoot1" presStyleCnt="0">
        <dgm:presLayoutVars>
          <dgm:hierBranch val="init"/>
        </dgm:presLayoutVars>
      </dgm:prSet>
      <dgm:spPr/>
      <dgm:t>
        <a:bodyPr/>
        <a:lstStyle/>
        <a:p>
          <a:endParaRPr lang="pl-PL"/>
        </a:p>
      </dgm:t>
    </dgm:pt>
    <dgm:pt modelId="{CF6DC4B4-378D-44EC-B602-A414F3F80F7B}" type="pres">
      <dgm:prSet presAssocID="{2D2D2A01-C893-4138-A466-3C9018AAFE1F}" presName="rootComposite1" presStyleCnt="0"/>
      <dgm:spPr/>
      <dgm:t>
        <a:bodyPr/>
        <a:lstStyle/>
        <a:p>
          <a:endParaRPr lang="pl-PL"/>
        </a:p>
      </dgm:t>
    </dgm:pt>
    <dgm:pt modelId="{195DDEB1-A6CF-4E64-856E-C87B00EDE6EF}" type="pres">
      <dgm:prSet presAssocID="{2D2D2A01-C893-4138-A466-3C9018AAFE1F}" presName="rootText1" presStyleLbl="alignAcc1" presStyleIdx="0" presStyleCnt="0">
        <dgm:presLayoutVars>
          <dgm:chPref val="3"/>
        </dgm:presLayoutVars>
      </dgm:prSet>
      <dgm:spPr/>
      <dgm:t>
        <a:bodyPr/>
        <a:lstStyle/>
        <a:p>
          <a:endParaRPr lang="pl-PL"/>
        </a:p>
      </dgm:t>
    </dgm:pt>
    <dgm:pt modelId="{C8E840F1-B95F-405C-8540-8718490DCCEB}" type="pres">
      <dgm:prSet presAssocID="{2D2D2A01-C893-4138-A466-3C9018AAFE1F}" presName="topArc1" presStyleLbl="parChTrans1D1" presStyleIdx="0" presStyleCnt="10"/>
      <dgm:spPr>
        <a:ln>
          <a:solidFill>
            <a:schemeClr val="bg1">
              <a:lumMod val="50000"/>
            </a:schemeClr>
          </a:solidFill>
        </a:ln>
      </dgm:spPr>
      <dgm:t>
        <a:bodyPr/>
        <a:lstStyle/>
        <a:p>
          <a:endParaRPr lang="pl-PL"/>
        </a:p>
      </dgm:t>
    </dgm:pt>
    <dgm:pt modelId="{AE84011B-F73F-4C37-973B-E42C6FFCF0D1}" type="pres">
      <dgm:prSet presAssocID="{2D2D2A01-C893-4138-A466-3C9018AAFE1F}" presName="bottomArc1" presStyleLbl="parChTrans1D1" presStyleIdx="1" presStyleCnt="10"/>
      <dgm:spPr>
        <a:ln>
          <a:solidFill>
            <a:schemeClr val="bg1">
              <a:lumMod val="50000"/>
            </a:schemeClr>
          </a:solidFill>
        </a:ln>
      </dgm:spPr>
      <dgm:t>
        <a:bodyPr/>
        <a:lstStyle/>
        <a:p>
          <a:endParaRPr lang="pl-PL"/>
        </a:p>
      </dgm:t>
    </dgm:pt>
    <dgm:pt modelId="{92D806FD-FB99-4D81-988B-382C33564C24}" type="pres">
      <dgm:prSet presAssocID="{2D2D2A01-C893-4138-A466-3C9018AAFE1F}" presName="topConnNode1" presStyleLbl="node1" presStyleIdx="0" presStyleCnt="0"/>
      <dgm:spPr/>
      <dgm:t>
        <a:bodyPr/>
        <a:lstStyle/>
        <a:p>
          <a:endParaRPr lang="pl-PL"/>
        </a:p>
      </dgm:t>
    </dgm:pt>
    <dgm:pt modelId="{0CB3B346-C4A4-46E0-BF0A-0A2183EBD42B}" type="pres">
      <dgm:prSet presAssocID="{2D2D2A01-C893-4138-A466-3C9018AAFE1F}" presName="hierChild2" presStyleCnt="0"/>
      <dgm:spPr/>
      <dgm:t>
        <a:bodyPr/>
        <a:lstStyle/>
        <a:p>
          <a:endParaRPr lang="pl-PL"/>
        </a:p>
      </dgm:t>
    </dgm:pt>
    <dgm:pt modelId="{1BBBBF80-295D-4C3D-B0C0-C9F1197A49D9}" type="pres">
      <dgm:prSet presAssocID="{3D4B5170-8767-42E6-92F8-A34B2F6CA34A}" presName="Name28" presStyleLbl="parChTrans1D2" presStyleIdx="0" presStyleCnt="4"/>
      <dgm:spPr/>
      <dgm:t>
        <a:bodyPr/>
        <a:lstStyle/>
        <a:p>
          <a:endParaRPr lang="pl-PL"/>
        </a:p>
      </dgm:t>
    </dgm:pt>
    <dgm:pt modelId="{939A34FB-2EC1-4691-ACB1-27B142490D1F}" type="pres">
      <dgm:prSet presAssocID="{577E8FDB-6259-4FCE-9D71-CB57E7ED9AFF}" presName="hierRoot2" presStyleCnt="0">
        <dgm:presLayoutVars>
          <dgm:hierBranch val="init"/>
        </dgm:presLayoutVars>
      </dgm:prSet>
      <dgm:spPr/>
      <dgm:t>
        <a:bodyPr/>
        <a:lstStyle/>
        <a:p>
          <a:endParaRPr lang="pl-PL"/>
        </a:p>
      </dgm:t>
    </dgm:pt>
    <dgm:pt modelId="{C6521808-8529-4F51-8A05-D50049FC5184}" type="pres">
      <dgm:prSet presAssocID="{577E8FDB-6259-4FCE-9D71-CB57E7ED9AFF}" presName="rootComposite2" presStyleCnt="0"/>
      <dgm:spPr/>
      <dgm:t>
        <a:bodyPr/>
        <a:lstStyle/>
        <a:p>
          <a:endParaRPr lang="pl-PL"/>
        </a:p>
      </dgm:t>
    </dgm:pt>
    <dgm:pt modelId="{9794840D-A189-4799-9A1F-5391C7C5CD67}" type="pres">
      <dgm:prSet presAssocID="{577E8FDB-6259-4FCE-9D71-CB57E7ED9AFF}" presName="rootText2" presStyleLbl="alignAcc1" presStyleIdx="0" presStyleCnt="0">
        <dgm:presLayoutVars>
          <dgm:chPref val="3"/>
        </dgm:presLayoutVars>
      </dgm:prSet>
      <dgm:spPr/>
      <dgm:t>
        <a:bodyPr/>
        <a:lstStyle/>
        <a:p>
          <a:endParaRPr lang="pl-PL"/>
        </a:p>
      </dgm:t>
    </dgm:pt>
    <dgm:pt modelId="{FDC5A191-043C-4CBD-9270-DFD0C1408560}" type="pres">
      <dgm:prSet presAssocID="{577E8FDB-6259-4FCE-9D71-CB57E7ED9AFF}" presName="topArc2" presStyleLbl="parChTrans1D1" presStyleIdx="2" presStyleCnt="10"/>
      <dgm:spPr>
        <a:ln>
          <a:solidFill>
            <a:schemeClr val="bg1">
              <a:lumMod val="50000"/>
            </a:schemeClr>
          </a:solidFill>
        </a:ln>
      </dgm:spPr>
      <dgm:t>
        <a:bodyPr/>
        <a:lstStyle/>
        <a:p>
          <a:endParaRPr lang="pl-PL"/>
        </a:p>
      </dgm:t>
    </dgm:pt>
    <dgm:pt modelId="{EFEC0B26-5C4A-4907-B0A2-AD7DA44E20F7}" type="pres">
      <dgm:prSet presAssocID="{577E8FDB-6259-4FCE-9D71-CB57E7ED9AFF}" presName="bottomArc2" presStyleLbl="parChTrans1D1" presStyleIdx="3" presStyleCnt="10"/>
      <dgm:spPr>
        <a:ln>
          <a:solidFill>
            <a:schemeClr val="bg1">
              <a:lumMod val="50000"/>
            </a:schemeClr>
          </a:solidFill>
        </a:ln>
      </dgm:spPr>
      <dgm:t>
        <a:bodyPr/>
        <a:lstStyle/>
        <a:p>
          <a:endParaRPr lang="pl-PL"/>
        </a:p>
      </dgm:t>
    </dgm:pt>
    <dgm:pt modelId="{53B9C149-6B85-4FBC-BD3B-36A0B67A52A4}" type="pres">
      <dgm:prSet presAssocID="{577E8FDB-6259-4FCE-9D71-CB57E7ED9AFF}" presName="topConnNode2" presStyleLbl="node2" presStyleIdx="0" presStyleCnt="0"/>
      <dgm:spPr/>
      <dgm:t>
        <a:bodyPr/>
        <a:lstStyle/>
        <a:p>
          <a:endParaRPr lang="pl-PL"/>
        </a:p>
      </dgm:t>
    </dgm:pt>
    <dgm:pt modelId="{8AB05691-9255-4AD8-A67E-15453E2D416C}" type="pres">
      <dgm:prSet presAssocID="{577E8FDB-6259-4FCE-9D71-CB57E7ED9AFF}" presName="hierChild4" presStyleCnt="0"/>
      <dgm:spPr/>
      <dgm:t>
        <a:bodyPr/>
        <a:lstStyle/>
        <a:p>
          <a:endParaRPr lang="pl-PL"/>
        </a:p>
      </dgm:t>
    </dgm:pt>
    <dgm:pt modelId="{A564D2FA-BD04-42E7-B8B4-35898152D02E}" type="pres">
      <dgm:prSet presAssocID="{577E8FDB-6259-4FCE-9D71-CB57E7ED9AFF}" presName="hierChild5" presStyleCnt="0"/>
      <dgm:spPr/>
      <dgm:t>
        <a:bodyPr/>
        <a:lstStyle/>
        <a:p>
          <a:endParaRPr lang="pl-PL"/>
        </a:p>
      </dgm:t>
    </dgm:pt>
    <dgm:pt modelId="{BA1EF36E-D134-4A86-8144-C4BAE5C38599}" type="pres">
      <dgm:prSet presAssocID="{06BED44C-0116-4942-BC94-930FDFE1A120}" presName="Name28" presStyleLbl="parChTrans1D2" presStyleIdx="1" presStyleCnt="4"/>
      <dgm:spPr/>
      <dgm:t>
        <a:bodyPr/>
        <a:lstStyle/>
        <a:p>
          <a:endParaRPr lang="pl-PL"/>
        </a:p>
      </dgm:t>
    </dgm:pt>
    <dgm:pt modelId="{86FFAA6C-48B1-4C92-8444-77A74C923BBE}" type="pres">
      <dgm:prSet presAssocID="{1975F61E-DFD7-4AA9-83DD-792C18CF7B81}" presName="hierRoot2" presStyleCnt="0">
        <dgm:presLayoutVars>
          <dgm:hierBranch val="init"/>
        </dgm:presLayoutVars>
      </dgm:prSet>
      <dgm:spPr/>
      <dgm:t>
        <a:bodyPr/>
        <a:lstStyle/>
        <a:p>
          <a:endParaRPr lang="pl-PL"/>
        </a:p>
      </dgm:t>
    </dgm:pt>
    <dgm:pt modelId="{7117F22C-BEDB-4089-A229-7AB6FC46077E}" type="pres">
      <dgm:prSet presAssocID="{1975F61E-DFD7-4AA9-83DD-792C18CF7B81}" presName="rootComposite2" presStyleCnt="0"/>
      <dgm:spPr/>
      <dgm:t>
        <a:bodyPr/>
        <a:lstStyle/>
        <a:p>
          <a:endParaRPr lang="pl-PL"/>
        </a:p>
      </dgm:t>
    </dgm:pt>
    <dgm:pt modelId="{7F0C43B7-D357-4B3E-A230-04739DFEEB7A}" type="pres">
      <dgm:prSet presAssocID="{1975F61E-DFD7-4AA9-83DD-792C18CF7B81}" presName="rootText2" presStyleLbl="alignAcc1" presStyleIdx="0" presStyleCnt="0">
        <dgm:presLayoutVars>
          <dgm:chPref val="3"/>
        </dgm:presLayoutVars>
      </dgm:prSet>
      <dgm:spPr/>
      <dgm:t>
        <a:bodyPr/>
        <a:lstStyle/>
        <a:p>
          <a:endParaRPr lang="pl-PL"/>
        </a:p>
      </dgm:t>
    </dgm:pt>
    <dgm:pt modelId="{7A1C9D93-1B87-4302-8356-AF40A5B2BD6A}" type="pres">
      <dgm:prSet presAssocID="{1975F61E-DFD7-4AA9-83DD-792C18CF7B81}" presName="topArc2" presStyleLbl="parChTrans1D1" presStyleIdx="4" presStyleCnt="10"/>
      <dgm:spPr>
        <a:ln>
          <a:solidFill>
            <a:schemeClr val="bg1">
              <a:lumMod val="50000"/>
            </a:schemeClr>
          </a:solidFill>
        </a:ln>
      </dgm:spPr>
      <dgm:t>
        <a:bodyPr/>
        <a:lstStyle/>
        <a:p>
          <a:endParaRPr lang="pl-PL"/>
        </a:p>
      </dgm:t>
    </dgm:pt>
    <dgm:pt modelId="{31E60DA3-2B29-4483-9F85-91FAFD8B2C11}" type="pres">
      <dgm:prSet presAssocID="{1975F61E-DFD7-4AA9-83DD-792C18CF7B81}" presName="bottomArc2" presStyleLbl="parChTrans1D1" presStyleIdx="5" presStyleCnt="10"/>
      <dgm:spPr>
        <a:ln>
          <a:solidFill>
            <a:schemeClr val="bg1">
              <a:lumMod val="50000"/>
            </a:schemeClr>
          </a:solidFill>
        </a:ln>
      </dgm:spPr>
      <dgm:t>
        <a:bodyPr/>
        <a:lstStyle/>
        <a:p>
          <a:endParaRPr lang="pl-PL"/>
        </a:p>
      </dgm:t>
    </dgm:pt>
    <dgm:pt modelId="{B61AA2BC-06C6-4F18-A0BB-FCC8143988E2}" type="pres">
      <dgm:prSet presAssocID="{1975F61E-DFD7-4AA9-83DD-792C18CF7B81}" presName="topConnNode2" presStyleLbl="node2" presStyleIdx="0" presStyleCnt="0"/>
      <dgm:spPr/>
      <dgm:t>
        <a:bodyPr/>
        <a:lstStyle/>
        <a:p>
          <a:endParaRPr lang="pl-PL"/>
        </a:p>
      </dgm:t>
    </dgm:pt>
    <dgm:pt modelId="{D1D330CC-AE24-4A30-AB09-5E0296DEF8C3}" type="pres">
      <dgm:prSet presAssocID="{1975F61E-DFD7-4AA9-83DD-792C18CF7B81}" presName="hierChild4" presStyleCnt="0"/>
      <dgm:spPr/>
      <dgm:t>
        <a:bodyPr/>
        <a:lstStyle/>
        <a:p>
          <a:endParaRPr lang="pl-PL"/>
        </a:p>
      </dgm:t>
    </dgm:pt>
    <dgm:pt modelId="{6CDE53CA-0945-470F-BB80-6288777EBFE7}" type="pres">
      <dgm:prSet presAssocID="{1975F61E-DFD7-4AA9-83DD-792C18CF7B81}" presName="hierChild5" presStyleCnt="0"/>
      <dgm:spPr/>
      <dgm:t>
        <a:bodyPr/>
        <a:lstStyle/>
        <a:p>
          <a:endParaRPr lang="pl-PL"/>
        </a:p>
      </dgm:t>
    </dgm:pt>
    <dgm:pt modelId="{8E80229A-B160-418D-8EF6-C0293C1C582A}" type="pres">
      <dgm:prSet presAssocID="{A0BD3692-6ABB-497B-9D8E-21BAC728C2CE}" presName="Name28" presStyleLbl="parChTrans1D2" presStyleIdx="2" presStyleCnt="4"/>
      <dgm:spPr/>
      <dgm:t>
        <a:bodyPr/>
        <a:lstStyle/>
        <a:p>
          <a:endParaRPr lang="pl-PL"/>
        </a:p>
      </dgm:t>
    </dgm:pt>
    <dgm:pt modelId="{527A59A5-9EF8-4D0F-AC1C-9F1A90582D30}" type="pres">
      <dgm:prSet presAssocID="{ABB91A79-B0EF-45D6-BE9F-CCB956CB090B}" presName="hierRoot2" presStyleCnt="0">
        <dgm:presLayoutVars>
          <dgm:hierBranch val="init"/>
        </dgm:presLayoutVars>
      </dgm:prSet>
      <dgm:spPr/>
      <dgm:t>
        <a:bodyPr/>
        <a:lstStyle/>
        <a:p>
          <a:endParaRPr lang="pl-PL"/>
        </a:p>
      </dgm:t>
    </dgm:pt>
    <dgm:pt modelId="{4385D421-03F5-4C4B-8E62-253C6E132612}" type="pres">
      <dgm:prSet presAssocID="{ABB91A79-B0EF-45D6-BE9F-CCB956CB090B}" presName="rootComposite2" presStyleCnt="0"/>
      <dgm:spPr/>
      <dgm:t>
        <a:bodyPr/>
        <a:lstStyle/>
        <a:p>
          <a:endParaRPr lang="pl-PL"/>
        </a:p>
      </dgm:t>
    </dgm:pt>
    <dgm:pt modelId="{2F2EC6CD-EE8C-4E5F-B926-B3D19DB034E9}" type="pres">
      <dgm:prSet presAssocID="{ABB91A79-B0EF-45D6-BE9F-CCB956CB090B}" presName="rootText2" presStyleLbl="alignAcc1" presStyleIdx="0" presStyleCnt="0">
        <dgm:presLayoutVars>
          <dgm:chPref val="3"/>
        </dgm:presLayoutVars>
      </dgm:prSet>
      <dgm:spPr/>
      <dgm:t>
        <a:bodyPr/>
        <a:lstStyle/>
        <a:p>
          <a:endParaRPr lang="pl-PL"/>
        </a:p>
      </dgm:t>
    </dgm:pt>
    <dgm:pt modelId="{EFC9A449-D3C8-4E80-A079-A8DBAC037CFD}" type="pres">
      <dgm:prSet presAssocID="{ABB91A79-B0EF-45D6-BE9F-CCB956CB090B}" presName="topArc2" presStyleLbl="parChTrans1D1" presStyleIdx="6" presStyleCnt="10"/>
      <dgm:spPr>
        <a:ln>
          <a:solidFill>
            <a:schemeClr val="bg1">
              <a:lumMod val="50000"/>
            </a:schemeClr>
          </a:solidFill>
        </a:ln>
      </dgm:spPr>
      <dgm:t>
        <a:bodyPr/>
        <a:lstStyle/>
        <a:p>
          <a:endParaRPr lang="pl-PL"/>
        </a:p>
      </dgm:t>
    </dgm:pt>
    <dgm:pt modelId="{3A69FCF8-1FA8-42FF-BD87-8391D12D5678}" type="pres">
      <dgm:prSet presAssocID="{ABB91A79-B0EF-45D6-BE9F-CCB956CB090B}" presName="bottomArc2" presStyleLbl="parChTrans1D1" presStyleIdx="7" presStyleCnt="10"/>
      <dgm:spPr>
        <a:ln>
          <a:solidFill>
            <a:schemeClr val="bg1">
              <a:lumMod val="50000"/>
            </a:schemeClr>
          </a:solidFill>
        </a:ln>
      </dgm:spPr>
      <dgm:t>
        <a:bodyPr/>
        <a:lstStyle/>
        <a:p>
          <a:endParaRPr lang="pl-PL"/>
        </a:p>
      </dgm:t>
    </dgm:pt>
    <dgm:pt modelId="{84CB9D0C-495F-4EB0-A511-3B7D7EF4225E}" type="pres">
      <dgm:prSet presAssocID="{ABB91A79-B0EF-45D6-BE9F-CCB956CB090B}" presName="topConnNode2" presStyleLbl="node2" presStyleIdx="0" presStyleCnt="0"/>
      <dgm:spPr/>
      <dgm:t>
        <a:bodyPr/>
        <a:lstStyle/>
        <a:p>
          <a:endParaRPr lang="pl-PL"/>
        </a:p>
      </dgm:t>
    </dgm:pt>
    <dgm:pt modelId="{5DF8BED0-298F-405B-8734-8B1866CE6DF7}" type="pres">
      <dgm:prSet presAssocID="{ABB91A79-B0EF-45D6-BE9F-CCB956CB090B}" presName="hierChild4" presStyleCnt="0"/>
      <dgm:spPr/>
      <dgm:t>
        <a:bodyPr/>
        <a:lstStyle/>
        <a:p>
          <a:endParaRPr lang="pl-PL"/>
        </a:p>
      </dgm:t>
    </dgm:pt>
    <dgm:pt modelId="{1BD054B1-CBF1-49DA-9F2A-F5753AFB1475}" type="pres">
      <dgm:prSet presAssocID="{ABB91A79-B0EF-45D6-BE9F-CCB956CB090B}" presName="hierChild5" presStyleCnt="0"/>
      <dgm:spPr/>
      <dgm:t>
        <a:bodyPr/>
        <a:lstStyle/>
        <a:p>
          <a:endParaRPr lang="pl-PL"/>
        </a:p>
      </dgm:t>
    </dgm:pt>
    <dgm:pt modelId="{F5FEB888-CDD6-4388-B363-5C3C641E1FCE}" type="pres">
      <dgm:prSet presAssocID="{2D2D2A01-C893-4138-A466-3C9018AAFE1F}" presName="hierChild3" presStyleCnt="0"/>
      <dgm:spPr/>
      <dgm:t>
        <a:bodyPr/>
        <a:lstStyle/>
        <a:p>
          <a:endParaRPr lang="pl-PL"/>
        </a:p>
      </dgm:t>
    </dgm:pt>
    <dgm:pt modelId="{F128A6D8-B0E9-4BB8-AD53-30556F740F17}" type="pres">
      <dgm:prSet presAssocID="{5B4F1577-2FD8-45C3-9BF3-B1355BA3D0A5}" presName="Name101" presStyleLbl="parChTrans1D2" presStyleIdx="3" presStyleCnt="4"/>
      <dgm:spPr/>
      <dgm:t>
        <a:bodyPr/>
        <a:lstStyle/>
        <a:p>
          <a:endParaRPr lang="pl-PL"/>
        </a:p>
      </dgm:t>
    </dgm:pt>
    <dgm:pt modelId="{769E90FE-6B58-4E8B-8C1D-CD2935B42B31}" type="pres">
      <dgm:prSet presAssocID="{71F43734-F850-4814-B616-9B1801DBDD2B}" presName="hierRoot3" presStyleCnt="0">
        <dgm:presLayoutVars>
          <dgm:hierBranch val="init"/>
        </dgm:presLayoutVars>
      </dgm:prSet>
      <dgm:spPr/>
      <dgm:t>
        <a:bodyPr/>
        <a:lstStyle/>
        <a:p>
          <a:endParaRPr lang="pl-PL"/>
        </a:p>
      </dgm:t>
    </dgm:pt>
    <dgm:pt modelId="{24E79311-8632-4F6C-8F2A-31F9F147CA7F}" type="pres">
      <dgm:prSet presAssocID="{71F43734-F850-4814-B616-9B1801DBDD2B}" presName="rootComposite3" presStyleCnt="0"/>
      <dgm:spPr/>
      <dgm:t>
        <a:bodyPr/>
        <a:lstStyle/>
        <a:p>
          <a:endParaRPr lang="pl-PL"/>
        </a:p>
      </dgm:t>
    </dgm:pt>
    <dgm:pt modelId="{116DB48C-3C31-4400-9339-97CE38035343}" type="pres">
      <dgm:prSet presAssocID="{71F43734-F850-4814-B616-9B1801DBDD2B}" presName="rootText3" presStyleLbl="alignAcc1" presStyleIdx="0" presStyleCnt="0" custLinFactNeighborX="-48969" custLinFactNeighborY="-56668">
        <dgm:presLayoutVars>
          <dgm:chPref val="3"/>
        </dgm:presLayoutVars>
      </dgm:prSet>
      <dgm:spPr/>
      <dgm:t>
        <a:bodyPr/>
        <a:lstStyle/>
        <a:p>
          <a:endParaRPr lang="pl-PL"/>
        </a:p>
      </dgm:t>
    </dgm:pt>
    <dgm:pt modelId="{4CB6BC3F-3324-492F-B2E0-0BAB5D517A77}" type="pres">
      <dgm:prSet presAssocID="{71F43734-F850-4814-B616-9B1801DBDD2B}" presName="topArc3" presStyleLbl="parChTrans1D1" presStyleIdx="8" presStyleCnt="10"/>
      <dgm:spPr>
        <a:ln>
          <a:solidFill>
            <a:srgbClr val="ED9B33"/>
          </a:solidFill>
        </a:ln>
      </dgm:spPr>
      <dgm:t>
        <a:bodyPr/>
        <a:lstStyle/>
        <a:p>
          <a:endParaRPr lang="pl-PL"/>
        </a:p>
      </dgm:t>
    </dgm:pt>
    <dgm:pt modelId="{1CF49755-45D3-48FD-9550-73FE8EE84264}" type="pres">
      <dgm:prSet presAssocID="{71F43734-F850-4814-B616-9B1801DBDD2B}" presName="bottomArc3" presStyleLbl="parChTrans1D1" presStyleIdx="9" presStyleCnt="10"/>
      <dgm:spPr>
        <a:ln>
          <a:solidFill>
            <a:srgbClr val="ED9B33"/>
          </a:solidFill>
        </a:ln>
      </dgm:spPr>
      <dgm:t>
        <a:bodyPr/>
        <a:lstStyle/>
        <a:p>
          <a:endParaRPr lang="pl-PL"/>
        </a:p>
      </dgm:t>
    </dgm:pt>
    <dgm:pt modelId="{22EEA6B7-B539-4B09-B075-8F94D48A00C6}" type="pres">
      <dgm:prSet presAssocID="{71F43734-F850-4814-B616-9B1801DBDD2B}" presName="topConnNode3" presStyleLbl="asst1" presStyleIdx="0" presStyleCnt="0"/>
      <dgm:spPr/>
      <dgm:t>
        <a:bodyPr/>
        <a:lstStyle/>
        <a:p>
          <a:endParaRPr lang="pl-PL"/>
        </a:p>
      </dgm:t>
    </dgm:pt>
    <dgm:pt modelId="{C0BEEAA6-ABDB-403A-B14B-EA3AC06829C8}" type="pres">
      <dgm:prSet presAssocID="{71F43734-F850-4814-B616-9B1801DBDD2B}" presName="hierChild6" presStyleCnt="0"/>
      <dgm:spPr/>
      <dgm:t>
        <a:bodyPr/>
        <a:lstStyle/>
        <a:p>
          <a:endParaRPr lang="pl-PL"/>
        </a:p>
      </dgm:t>
    </dgm:pt>
    <dgm:pt modelId="{1002AA91-6329-4DD5-AD83-80241582FD40}" type="pres">
      <dgm:prSet presAssocID="{71F43734-F850-4814-B616-9B1801DBDD2B}" presName="hierChild7" presStyleCnt="0"/>
      <dgm:spPr/>
      <dgm:t>
        <a:bodyPr/>
        <a:lstStyle/>
        <a:p>
          <a:endParaRPr lang="pl-PL"/>
        </a:p>
      </dgm:t>
    </dgm:pt>
  </dgm:ptLst>
  <dgm:cxnLst>
    <dgm:cxn modelId="{04DFBC2F-7578-44EA-B0E6-2898DD3A7B16}" type="presOf" srcId="{577E8FDB-6259-4FCE-9D71-CB57E7ED9AFF}" destId="{53B9C149-6B85-4FBC-BD3B-36A0B67A52A4}" srcOrd="1" destOrd="0" presId="urn:microsoft.com/office/officeart/2008/layout/HalfCircleOrganizationChart"/>
    <dgm:cxn modelId="{D7E9D345-05EE-4D4C-AF9A-70534B4EEDD4}" type="presOf" srcId="{71F43734-F850-4814-B616-9B1801DBDD2B}" destId="{22EEA6B7-B539-4B09-B075-8F94D48A00C6}" srcOrd="1" destOrd="0" presId="urn:microsoft.com/office/officeart/2008/layout/HalfCircleOrganizationChart"/>
    <dgm:cxn modelId="{46064BF6-55EA-4105-9FE3-FDF4569ED605}" type="presOf" srcId="{5B4F1577-2FD8-45C3-9BF3-B1355BA3D0A5}" destId="{F128A6D8-B0E9-4BB8-AD53-30556F740F17}" srcOrd="0" destOrd="0" presId="urn:microsoft.com/office/officeart/2008/layout/HalfCircleOrganizationChart"/>
    <dgm:cxn modelId="{17DD5C25-C2DB-46A7-8A65-032954108BDD}" type="presOf" srcId="{A0BD3692-6ABB-497B-9D8E-21BAC728C2CE}" destId="{8E80229A-B160-418D-8EF6-C0293C1C582A}" srcOrd="0" destOrd="0" presId="urn:microsoft.com/office/officeart/2008/layout/HalfCircleOrganizationChart"/>
    <dgm:cxn modelId="{B204181A-0F6A-47FB-92FB-03D1EA08B09C}" type="presOf" srcId="{834CD807-6F7B-4E18-B066-A846D74633C8}" destId="{FA66E7C2-6AA1-49E9-AC29-2A44FC5F2618}" srcOrd="0" destOrd="0" presId="urn:microsoft.com/office/officeart/2008/layout/HalfCircleOrganizationChart"/>
    <dgm:cxn modelId="{C4AFBB35-80DE-4F66-A1A7-2A3C1AA93CBE}" type="presOf" srcId="{71F43734-F850-4814-B616-9B1801DBDD2B}" destId="{116DB48C-3C31-4400-9339-97CE38035343}" srcOrd="0" destOrd="0" presId="urn:microsoft.com/office/officeart/2008/layout/HalfCircleOrganizationChart"/>
    <dgm:cxn modelId="{BA1DE959-938F-45A7-817F-D11B0DF3368D}" srcId="{2D2D2A01-C893-4138-A466-3C9018AAFE1F}" destId="{1975F61E-DFD7-4AA9-83DD-792C18CF7B81}" srcOrd="2" destOrd="0" parTransId="{06BED44C-0116-4942-BC94-930FDFE1A120}" sibTransId="{869F3241-5067-4B0A-B893-44253DF24C98}"/>
    <dgm:cxn modelId="{4C711470-D476-4AAD-91F6-5BDEC112F18F}" srcId="{2D2D2A01-C893-4138-A466-3C9018AAFE1F}" destId="{71F43734-F850-4814-B616-9B1801DBDD2B}" srcOrd="0" destOrd="0" parTransId="{5B4F1577-2FD8-45C3-9BF3-B1355BA3D0A5}" sibTransId="{9A4F346E-FD61-4532-9819-7ED5A86CFAC9}"/>
    <dgm:cxn modelId="{B75DD599-9816-48E3-9A30-2771F704509D}" type="presOf" srcId="{1975F61E-DFD7-4AA9-83DD-792C18CF7B81}" destId="{B61AA2BC-06C6-4F18-A0BB-FCC8143988E2}" srcOrd="1" destOrd="0" presId="urn:microsoft.com/office/officeart/2008/layout/HalfCircleOrganizationChart"/>
    <dgm:cxn modelId="{B3F69915-1023-4C52-886F-AEF756ADCCEC}" type="presOf" srcId="{1975F61E-DFD7-4AA9-83DD-792C18CF7B81}" destId="{7F0C43B7-D357-4B3E-A230-04739DFEEB7A}" srcOrd="0" destOrd="0" presId="urn:microsoft.com/office/officeart/2008/layout/HalfCircleOrganizationChart"/>
    <dgm:cxn modelId="{6E3DCFC8-7D0F-451E-9B3E-7C6F2479E005}" type="presOf" srcId="{3D4B5170-8767-42E6-92F8-A34B2F6CA34A}" destId="{1BBBBF80-295D-4C3D-B0C0-C9F1197A49D9}" srcOrd="0" destOrd="0" presId="urn:microsoft.com/office/officeart/2008/layout/HalfCircleOrganizationChart"/>
    <dgm:cxn modelId="{A694727A-DC5C-4734-B1C7-31B94B24DD3D}" type="presOf" srcId="{06BED44C-0116-4942-BC94-930FDFE1A120}" destId="{BA1EF36E-D134-4A86-8144-C4BAE5C38599}" srcOrd="0" destOrd="0" presId="urn:microsoft.com/office/officeart/2008/layout/HalfCircleOrganizationChart"/>
    <dgm:cxn modelId="{2CD83524-F5D3-4F13-99B5-C605E05ED6FF}" srcId="{2D2D2A01-C893-4138-A466-3C9018AAFE1F}" destId="{577E8FDB-6259-4FCE-9D71-CB57E7ED9AFF}" srcOrd="1" destOrd="0" parTransId="{3D4B5170-8767-42E6-92F8-A34B2F6CA34A}" sibTransId="{341416C3-DE01-43B0-A3F8-7B0ECF8E94CE}"/>
    <dgm:cxn modelId="{04082DCA-AA29-473E-9509-931A3A2B4D0B}" srcId="{2D2D2A01-C893-4138-A466-3C9018AAFE1F}" destId="{ABB91A79-B0EF-45D6-BE9F-CCB956CB090B}" srcOrd="3" destOrd="0" parTransId="{A0BD3692-6ABB-497B-9D8E-21BAC728C2CE}" sibTransId="{31B3926A-CC1D-4A5E-AE59-48C80C31D81D}"/>
    <dgm:cxn modelId="{7FADCA5E-BEC9-4C5B-A76F-59E91AC8FB94}" type="presOf" srcId="{2D2D2A01-C893-4138-A466-3C9018AAFE1F}" destId="{92D806FD-FB99-4D81-988B-382C33564C24}" srcOrd="1" destOrd="0" presId="urn:microsoft.com/office/officeart/2008/layout/HalfCircleOrganizationChart"/>
    <dgm:cxn modelId="{328FD773-4FC7-48C1-8AF3-ABD7925C443D}" srcId="{834CD807-6F7B-4E18-B066-A846D74633C8}" destId="{2D2D2A01-C893-4138-A466-3C9018AAFE1F}" srcOrd="0" destOrd="0" parTransId="{A9C0FB19-5FD9-4A1C-B1DE-36BE3CD07440}" sibTransId="{CAD63DE7-F517-4616-B8EF-FD379746D026}"/>
    <dgm:cxn modelId="{8951FC36-9CC3-4EAC-A645-9B4F4CCEEE22}" type="presOf" srcId="{ABB91A79-B0EF-45D6-BE9F-CCB956CB090B}" destId="{84CB9D0C-495F-4EB0-A511-3B7D7EF4225E}" srcOrd="1" destOrd="0" presId="urn:microsoft.com/office/officeart/2008/layout/HalfCircleOrganizationChart"/>
    <dgm:cxn modelId="{819F0E0B-5E43-4572-8271-B0C9FB5486AC}" type="presOf" srcId="{2D2D2A01-C893-4138-A466-3C9018AAFE1F}" destId="{195DDEB1-A6CF-4E64-856E-C87B00EDE6EF}" srcOrd="0" destOrd="0" presId="urn:microsoft.com/office/officeart/2008/layout/HalfCircleOrganizationChart"/>
    <dgm:cxn modelId="{7182EC0A-E4EC-4803-8A6F-56E0C55DB156}" type="presOf" srcId="{ABB91A79-B0EF-45D6-BE9F-CCB956CB090B}" destId="{2F2EC6CD-EE8C-4E5F-B926-B3D19DB034E9}" srcOrd="0" destOrd="0" presId="urn:microsoft.com/office/officeart/2008/layout/HalfCircleOrganizationChart"/>
    <dgm:cxn modelId="{499D4A87-FFB0-44D4-A817-776A2CD9ECC5}" type="presOf" srcId="{577E8FDB-6259-4FCE-9D71-CB57E7ED9AFF}" destId="{9794840D-A189-4799-9A1F-5391C7C5CD67}" srcOrd="0" destOrd="0" presId="urn:microsoft.com/office/officeart/2008/layout/HalfCircleOrganizationChart"/>
    <dgm:cxn modelId="{ADBA14E0-626B-4880-B600-B504A8264C4E}" type="presParOf" srcId="{FA66E7C2-6AA1-49E9-AC29-2A44FC5F2618}" destId="{8C336D47-B476-4954-9725-04D465E12634}" srcOrd="0" destOrd="0" presId="urn:microsoft.com/office/officeart/2008/layout/HalfCircleOrganizationChart"/>
    <dgm:cxn modelId="{3F73493C-076F-4D6D-A449-877DF0312908}" type="presParOf" srcId="{8C336D47-B476-4954-9725-04D465E12634}" destId="{CF6DC4B4-378D-44EC-B602-A414F3F80F7B}" srcOrd="0" destOrd="0" presId="urn:microsoft.com/office/officeart/2008/layout/HalfCircleOrganizationChart"/>
    <dgm:cxn modelId="{F69FC077-32D5-4577-A0FE-44D041A0FF60}" type="presParOf" srcId="{CF6DC4B4-378D-44EC-B602-A414F3F80F7B}" destId="{195DDEB1-A6CF-4E64-856E-C87B00EDE6EF}" srcOrd="0" destOrd="0" presId="urn:microsoft.com/office/officeart/2008/layout/HalfCircleOrganizationChart"/>
    <dgm:cxn modelId="{8ED2BA4E-2F90-4DA9-8168-07083A87794B}" type="presParOf" srcId="{CF6DC4B4-378D-44EC-B602-A414F3F80F7B}" destId="{C8E840F1-B95F-405C-8540-8718490DCCEB}" srcOrd="1" destOrd="0" presId="urn:microsoft.com/office/officeart/2008/layout/HalfCircleOrganizationChart"/>
    <dgm:cxn modelId="{9B848785-BFFE-411B-AF1A-689ABAEC616B}" type="presParOf" srcId="{CF6DC4B4-378D-44EC-B602-A414F3F80F7B}" destId="{AE84011B-F73F-4C37-973B-E42C6FFCF0D1}" srcOrd="2" destOrd="0" presId="urn:microsoft.com/office/officeart/2008/layout/HalfCircleOrganizationChart"/>
    <dgm:cxn modelId="{13C5C464-FED2-480E-A6A0-147ECD7AB677}" type="presParOf" srcId="{CF6DC4B4-378D-44EC-B602-A414F3F80F7B}" destId="{92D806FD-FB99-4D81-988B-382C33564C24}" srcOrd="3" destOrd="0" presId="urn:microsoft.com/office/officeart/2008/layout/HalfCircleOrganizationChart"/>
    <dgm:cxn modelId="{94198184-3A34-4E57-A4AE-43E921FA4F3C}" type="presParOf" srcId="{8C336D47-B476-4954-9725-04D465E12634}" destId="{0CB3B346-C4A4-46E0-BF0A-0A2183EBD42B}" srcOrd="1" destOrd="0" presId="urn:microsoft.com/office/officeart/2008/layout/HalfCircleOrganizationChart"/>
    <dgm:cxn modelId="{11FB229E-B277-4CDE-9842-CA0F21B6DB4A}" type="presParOf" srcId="{0CB3B346-C4A4-46E0-BF0A-0A2183EBD42B}" destId="{1BBBBF80-295D-4C3D-B0C0-C9F1197A49D9}" srcOrd="0" destOrd="0" presId="urn:microsoft.com/office/officeart/2008/layout/HalfCircleOrganizationChart"/>
    <dgm:cxn modelId="{904F15F2-686A-417B-9682-ECEF40580D69}" type="presParOf" srcId="{0CB3B346-C4A4-46E0-BF0A-0A2183EBD42B}" destId="{939A34FB-2EC1-4691-ACB1-27B142490D1F}" srcOrd="1" destOrd="0" presId="urn:microsoft.com/office/officeart/2008/layout/HalfCircleOrganizationChart"/>
    <dgm:cxn modelId="{9D8932FB-3532-4B3C-A37C-5FAB1765C51D}" type="presParOf" srcId="{939A34FB-2EC1-4691-ACB1-27B142490D1F}" destId="{C6521808-8529-4F51-8A05-D50049FC5184}" srcOrd="0" destOrd="0" presId="urn:microsoft.com/office/officeart/2008/layout/HalfCircleOrganizationChart"/>
    <dgm:cxn modelId="{4863E0B5-F6DC-43AD-824D-DA73AC782DF7}" type="presParOf" srcId="{C6521808-8529-4F51-8A05-D50049FC5184}" destId="{9794840D-A189-4799-9A1F-5391C7C5CD67}" srcOrd="0" destOrd="0" presId="urn:microsoft.com/office/officeart/2008/layout/HalfCircleOrganizationChart"/>
    <dgm:cxn modelId="{E220DD82-A48F-46C2-B89E-9EFCA61BA225}" type="presParOf" srcId="{C6521808-8529-4F51-8A05-D50049FC5184}" destId="{FDC5A191-043C-4CBD-9270-DFD0C1408560}" srcOrd="1" destOrd="0" presId="urn:microsoft.com/office/officeart/2008/layout/HalfCircleOrganizationChart"/>
    <dgm:cxn modelId="{612D750A-2C24-4455-A32C-EFF424514880}" type="presParOf" srcId="{C6521808-8529-4F51-8A05-D50049FC5184}" destId="{EFEC0B26-5C4A-4907-B0A2-AD7DA44E20F7}" srcOrd="2" destOrd="0" presId="urn:microsoft.com/office/officeart/2008/layout/HalfCircleOrganizationChart"/>
    <dgm:cxn modelId="{DCF7E08E-37C6-40B4-A9F8-F293726B5C79}" type="presParOf" srcId="{C6521808-8529-4F51-8A05-D50049FC5184}" destId="{53B9C149-6B85-4FBC-BD3B-36A0B67A52A4}" srcOrd="3" destOrd="0" presId="urn:microsoft.com/office/officeart/2008/layout/HalfCircleOrganizationChart"/>
    <dgm:cxn modelId="{F4BC1CF3-81BD-435E-9625-CBA4F429CC41}" type="presParOf" srcId="{939A34FB-2EC1-4691-ACB1-27B142490D1F}" destId="{8AB05691-9255-4AD8-A67E-15453E2D416C}" srcOrd="1" destOrd="0" presId="urn:microsoft.com/office/officeart/2008/layout/HalfCircleOrganizationChart"/>
    <dgm:cxn modelId="{DA5D6E3C-752D-437D-99F6-75566B8D2F6B}" type="presParOf" srcId="{939A34FB-2EC1-4691-ACB1-27B142490D1F}" destId="{A564D2FA-BD04-42E7-B8B4-35898152D02E}" srcOrd="2" destOrd="0" presId="urn:microsoft.com/office/officeart/2008/layout/HalfCircleOrganizationChart"/>
    <dgm:cxn modelId="{86B57B4E-6E40-43F7-9D2E-B9195AE5831D}" type="presParOf" srcId="{0CB3B346-C4A4-46E0-BF0A-0A2183EBD42B}" destId="{BA1EF36E-D134-4A86-8144-C4BAE5C38599}" srcOrd="2" destOrd="0" presId="urn:microsoft.com/office/officeart/2008/layout/HalfCircleOrganizationChart"/>
    <dgm:cxn modelId="{4101EAF3-9200-46DD-9B7A-6BD9644D0D8E}" type="presParOf" srcId="{0CB3B346-C4A4-46E0-BF0A-0A2183EBD42B}" destId="{86FFAA6C-48B1-4C92-8444-77A74C923BBE}" srcOrd="3" destOrd="0" presId="urn:microsoft.com/office/officeart/2008/layout/HalfCircleOrganizationChart"/>
    <dgm:cxn modelId="{B492F098-65A0-4724-8DAD-B288F9A78425}" type="presParOf" srcId="{86FFAA6C-48B1-4C92-8444-77A74C923BBE}" destId="{7117F22C-BEDB-4089-A229-7AB6FC46077E}" srcOrd="0" destOrd="0" presId="urn:microsoft.com/office/officeart/2008/layout/HalfCircleOrganizationChart"/>
    <dgm:cxn modelId="{EBA9793E-32C8-4FAB-BD5A-E55896D1E478}" type="presParOf" srcId="{7117F22C-BEDB-4089-A229-7AB6FC46077E}" destId="{7F0C43B7-D357-4B3E-A230-04739DFEEB7A}" srcOrd="0" destOrd="0" presId="urn:microsoft.com/office/officeart/2008/layout/HalfCircleOrganizationChart"/>
    <dgm:cxn modelId="{DE10BFA3-4002-4F53-8642-65CABCE4C391}" type="presParOf" srcId="{7117F22C-BEDB-4089-A229-7AB6FC46077E}" destId="{7A1C9D93-1B87-4302-8356-AF40A5B2BD6A}" srcOrd="1" destOrd="0" presId="urn:microsoft.com/office/officeart/2008/layout/HalfCircleOrganizationChart"/>
    <dgm:cxn modelId="{D709D77B-91C1-4B23-82D9-8FE52C13551D}" type="presParOf" srcId="{7117F22C-BEDB-4089-A229-7AB6FC46077E}" destId="{31E60DA3-2B29-4483-9F85-91FAFD8B2C11}" srcOrd="2" destOrd="0" presId="urn:microsoft.com/office/officeart/2008/layout/HalfCircleOrganizationChart"/>
    <dgm:cxn modelId="{CDA17520-AA5A-4DB7-BF1A-EF33037FD140}" type="presParOf" srcId="{7117F22C-BEDB-4089-A229-7AB6FC46077E}" destId="{B61AA2BC-06C6-4F18-A0BB-FCC8143988E2}" srcOrd="3" destOrd="0" presId="urn:microsoft.com/office/officeart/2008/layout/HalfCircleOrganizationChart"/>
    <dgm:cxn modelId="{BA9B2268-8ED7-4BF7-A1D0-612CFA48D125}" type="presParOf" srcId="{86FFAA6C-48B1-4C92-8444-77A74C923BBE}" destId="{D1D330CC-AE24-4A30-AB09-5E0296DEF8C3}" srcOrd="1" destOrd="0" presId="urn:microsoft.com/office/officeart/2008/layout/HalfCircleOrganizationChart"/>
    <dgm:cxn modelId="{3654FBFB-5ED2-452F-B168-3E8445328430}" type="presParOf" srcId="{86FFAA6C-48B1-4C92-8444-77A74C923BBE}" destId="{6CDE53CA-0945-470F-BB80-6288777EBFE7}" srcOrd="2" destOrd="0" presId="urn:microsoft.com/office/officeart/2008/layout/HalfCircleOrganizationChart"/>
    <dgm:cxn modelId="{F23C1630-1671-4B7A-A681-556D901A587C}" type="presParOf" srcId="{0CB3B346-C4A4-46E0-BF0A-0A2183EBD42B}" destId="{8E80229A-B160-418D-8EF6-C0293C1C582A}" srcOrd="4" destOrd="0" presId="urn:microsoft.com/office/officeart/2008/layout/HalfCircleOrganizationChart"/>
    <dgm:cxn modelId="{5FDF27E8-8876-4D03-A44B-957995B2ECF5}" type="presParOf" srcId="{0CB3B346-C4A4-46E0-BF0A-0A2183EBD42B}" destId="{527A59A5-9EF8-4D0F-AC1C-9F1A90582D30}" srcOrd="5" destOrd="0" presId="urn:microsoft.com/office/officeart/2008/layout/HalfCircleOrganizationChart"/>
    <dgm:cxn modelId="{37ABF33D-8F1C-4BAD-BC57-E1A259AFA039}" type="presParOf" srcId="{527A59A5-9EF8-4D0F-AC1C-9F1A90582D30}" destId="{4385D421-03F5-4C4B-8E62-253C6E132612}" srcOrd="0" destOrd="0" presId="urn:microsoft.com/office/officeart/2008/layout/HalfCircleOrganizationChart"/>
    <dgm:cxn modelId="{1225D9FA-0314-406E-AEFD-6D4D7F2813DD}" type="presParOf" srcId="{4385D421-03F5-4C4B-8E62-253C6E132612}" destId="{2F2EC6CD-EE8C-4E5F-B926-B3D19DB034E9}" srcOrd="0" destOrd="0" presId="urn:microsoft.com/office/officeart/2008/layout/HalfCircleOrganizationChart"/>
    <dgm:cxn modelId="{4BC65958-E687-4528-AD61-CB43094BC88E}" type="presParOf" srcId="{4385D421-03F5-4C4B-8E62-253C6E132612}" destId="{EFC9A449-D3C8-4E80-A079-A8DBAC037CFD}" srcOrd="1" destOrd="0" presId="urn:microsoft.com/office/officeart/2008/layout/HalfCircleOrganizationChart"/>
    <dgm:cxn modelId="{D837A8BE-46C2-4702-96CB-6787C2DBC630}" type="presParOf" srcId="{4385D421-03F5-4C4B-8E62-253C6E132612}" destId="{3A69FCF8-1FA8-42FF-BD87-8391D12D5678}" srcOrd="2" destOrd="0" presId="urn:microsoft.com/office/officeart/2008/layout/HalfCircleOrganizationChart"/>
    <dgm:cxn modelId="{3464DBDA-CA40-49C4-93FE-B39B1610B10A}" type="presParOf" srcId="{4385D421-03F5-4C4B-8E62-253C6E132612}" destId="{84CB9D0C-495F-4EB0-A511-3B7D7EF4225E}" srcOrd="3" destOrd="0" presId="urn:microsoft.com/office/officeart/2008/layout/HalfCircleOrganizationChart"/>
    <dgm:cxn modelId="{617D04BB-0436-425A-B9E1-ED002738583F}" type="presParOf" srcId="{527A59A5-9EF8-4D0F-AC1C-9F1A90582D30}" destId="{5DF8BED0-298F-405B-8734-8B1866CE6DF7}" srcOrd="1" destOrd="0" presId="urn:microsoft.com/office/officeart/2008/layout/HalfCircleOrganizationChart"/>
    <dgm:cxn modelId="{39AB7E97-A253-4B31-88C2-889BACCC9903}" type="presParOf" srcId="{527A59A5-9EF8-4D0F-AC1C-9F1A90582D30}" destId="{1BD054B1-CBF1-49DA-9F2A-F5753AFB1475}" srcOrd="2" destOrd="0" presId="urn:microsoft.com/office/officeart/2008/layout/HalfCircleOrganizationChart"/>
    <dgm:cxn modelId="{9AAD7729-DE50-4F4D-B673-68B9A821CF26}" type="presParOf" srcId="{8C336D47-B476-4954-9725-04D465E12634}" destId="{F5FEB888-CDD6-4388-B363-5C3C641E1FCE}" srcOrd="2" destOrd="0" presId="urn:microsoft.com/office/officeart/2008/layout/HalfCircleOrganizationChart"/>
    <dgm:cxn modelId="{C67D77F8-44E3-4700-BAF6-E945B4FF5A87}" type="presParOf" srcId="{F5FEB888-CDD6-4388-B363-5C3C641E1FCE}" destId="{F128A6D8-B0E9-4BB8-AD53-30556F740F17}" srcOrd="0" destOrd="0" presId="urn:microsoft.com/office/officeart/2008/layout/HalfCircleOrganizationChart"/>
    <dgm:cxn modelId="{F6F08875-04CD-4556-B36D-12A3F46FD67F}" type="presParOf" srcId="{F5FEB888-CDD6-4388-B363-5C3C641E1FCE}" destId="{769E90FE-6B58-4E8B-8C1D-CD2935B42B31}" srcOrd="1" destOrd="0" presId="urn:microsoft.com/office/officeart/2008/layout/HalfCircleOrganizationChart"/>
    <dgm:cxn modelId="{B5F25BA7-8565-4781-BC59-3137CEBD897B}" type="presParOf" srcId="{769E90FE-6B58-4E8B-8C1D-CD2935B42B31}" destId="{24E79311-8632-4F6C-8F2A-31F9F147CA7F}" srcOrd="0" destOrd="0" presId="urn:microsoft.com/office/officeart/2008/layout/HalfCircleOrganizationChart"/>
    <dgm:cxn modelId="{4E21B078-F65C-48AF-9033-154E616B34A7}" type="presParOf" srcId="{24E79311-8632-4F6C-8F2A-31F9F147CA7F}" destId="{116DB48C-3C31-4400-9339-97CE38035343}" srcOrd="0" destOrd="0" presId="urn:microsoft.com/office/officeart/2008/layout/HalfCircleOrganizationChart"/>
    <dgm:cxn modelId="{29526640-1F74-41D3-8A64-EB804AC41AD0}" type="presParOf" srcId="{24E79311-8632-4F6C-8F2A-31F9F147CA7F}" destId="{4CB6BC3F-3324-492F-B2E0-0BAB5D517A77}" srcOrd="1" destOrd="0" presId="urn:microsoft.com/office/officeart/2008/layout/HalfCircleOrganizationChart"/>
    <dgm:cxn modelId="{D1B28514-CE04-4776-A7F7-B126A55BF3FA}" type="presParOf" srcId="{24E79311-8632-4F6C-8F2A-31F9F147CA7F}" destId="{1CF49755-45D3-48FD-9550-73FE8EE84264}" srcOrd="2" destOrd="0" presId="urn:microsoft.com/office/officeart/2008/layout/HalfCircleOrganizationChart"/>
    <dgm:cxn modelId="{44B1E128-EA51-4789-9E1D-66BBD4363342}" type="presParOf" srcId="{24E79311-8632-4F6C-8F2A-31F9F147CA7F}" destId="{22EEA6B7-B539-4B09-B075-8F94D48A00C6}" srcOrd="3" destOrd="0" presId="urn:microsoft.com/office/officeart/2008/layout/HalfCircleOrganizationChart"/>
    <dgm:cxn modelId="{FE98786A-8C95-40C5-85EF-1F9BBB36EEE8}" type="presParOf" srcId="{769E90FE-6B58-4E8B-8C1D-CD2935B42B31}" destId="{C0BEEAA6-ABDB-403A-B14B-EA3AC06829C8}" srcOrd="1" destOrd="0" presId="urn:microsoft.com/office/officeart/2008/layout/HalfCircleOrganizationChart"/>
    <dgm:cxn modelId="{B2CDECEA-2BB2-4F0F-9BEE-336EAC486AD7}" type="presParOf" srcId="{769E90FE-6B58-4E8B-8C1D-CD2935B42B31}" destId="{1002AA91-6329-4DD5-AD83-80241582FD40}"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4CD807-6F7B-4E18-B066-A846D74633C8}" type="doc">
      <dgm:prSet loTypeId="urn:microsoft.com/office/officeart/2008/layout/HalfCircleOrganizationChart" loCatId="hierarchy" qsTypeId="urn:microsoft.com/office/officeart/2005/8/quickstyle/3d4" qsCatId="3D" csTypeId="urn:microsoft.com/office/officeart/2005/8/colors/colorful1" csCatId="colorful" phldr="1"/>
      <dgm:spPr/>
      <dgm:t>
        <a:bodyPr/>
        <a:lstStyle/>
        <a:p>
          <a:endParaRPr lang="pl-PL"/>
        </a:p>
      </dgm:t>
    </dgm:pt>
    <dgm:pt modelId="{004AA94E-87FE-4299-BD52-C346F7CDEBEE}">
      <dgm:prSet phldrT="[Tekst]"/>
      <dgm:spPr/>
      <dgm:t>
        <a:bodyPr/>
        <a:lstStyle/>
        <a:p>
          <a:r>
            <a:rPr lang="pl-PL" b="1" dirty="0" smtClean="0">
              <a:solidFill>
                <a:schemeClr val="tx1">
                  <a:lumMod val="75000"/>
                  <a:lumOff val="25000"/>
                </a:schemeClr>
              </a:solidFill>
            </a:rPr>
            <a:t>ULMA </a:t>
          </a:r>
          <a:r>
            <a:rPr lang="pl-PL" b="1" dirty="0" err="1" smtClean="0">
              <a:solidFill>
                <a:schemeClr val="tx1">
                  <a:lumMod val="75000"/>
                  <a:lumOff val="25000"/>
                </a:schemeClr>
              </a:solidFill>
            </a:rPr>
            <a:t>CyE</a:t>
          </a:r>
          <a:r>
            <a:rPr lang="pl-PL" b="1" dirty="0" smtClean="0">
              <a:solidFill>
                <a:schemeClr val="tx1">
                  <a:lumMod val="75000"/>
                  <a:lumOff val="25000"/>
                </a:schemeClr>
              </a:solidFill>
            </a:rPr>
            <a:t>, S. </a:t>
          </a:r>
          <a:r>
            <a:rPr lang="pl-PL" b="1" dirty="0" err="1" smtClean="0">
              <a:solidFill>
                <a:schemeClr val="tx1">
                  <a:lumMod val="75000"/>
                  <a:lumOff val="25000"/>
                </a:schemeClr>
              </a:solidFill>
            </a:rPr>
            <a:t>Coop</a:t>
          </a:r>
          <a:r>
            <a:rPr lang="pl-PL" b="1" dirty="0" smtClean="0">
              <a:solidFill>
                <a:schemeClr val="tx1">
                  <a:lumMod val="75000"/>
                  <a:lumOff val="25000"/>
                </a:schemeClr>
              </a:solidFill>
            </a:rPr>
            <a:t> </a:t>
          </a:r>
          <a:r>
            <a:rPr lang="pl-PL" b="0" dirty="0" smtClean="0">
              <a:solidFill>
                <a:schemeClr val="tx1">
                  <a:lumMod val="75000"/>
                  <a:lumOff val="25000"/>
                </a:schemeClr>
              </a:solidFill>
            </a:rPr>
            <a:t>(75,49%)</a:t>
          </a:r>
          <a:endParaRPr lang="pl-PL" b="0" dirty="0">
            <a:solidFill>
              <a:schemeClr val="tx1">
                <a:lumMod val="75000"/>
                <a:lumOff val="25000"/>
              </a:schemeClr>
            </a:solidFill>
          </a:endParaRPr>
        </a:p>
      </dgm:t>
    </dgm:pt>
    <dgm:pt modelId="{EC3D87CE-4B25-40AE-901C-3903A2BEF210}" type="parTrans" cxnId="{3745CE7A-C221-4D7B-BB24-C94EF3E50B10}">
      <dgm:prSet/>
      <dgm:spPr/>
      <dgm:t>
        <a:bodyPr/>
        <a:lstStyle/>
        <a:p>
          <a:endParaRPr lang="pl-PL"/>
        </a:p>
      </dgm:t>
    </dgm:pt>
    <dgm:pt modelId="{5DAF8EC7-6063-4214-8602-370FCBE47269}" type="sibTrans" cxnId="{3745CE7A-C221-4D7B-BB24-C94EF3E50B10}">
      <dgm:prSet/>
      <dgm:spPr/>
      <dgm:t>
        <a:bodyPr/>
        <a:lstStyle/>
        <a:p>
          <a:endParaRPr lang="pl-PL"/>
        </a:p>
      </dgm:t>
    </dgm:pt>
    <dgm:pt modelId="{6E00AEF9-A954-4524-BA74-127FB7E16F8B}">
      <dgm:prSet phldrT="[Tekst]"/>
      <dgm:spPr/>
      <dgm:t>
        <a:bodyPr/>
        <a:lstStyle/>
        <a:p>
          <a:r>
            <a:rPr lang="pl-PL" b="1" dirty="0" smtClean="0">
              <a:solidFill>
                <a:schemeClr val="tx1">
                  <a:lumMod val="75000"/>
                  <a:lumOff val="25000"/>
                </a:schemeClr>
              </a:solidFill>
            </a:rPr>
            <a:t>TFI </a:t>
          </a:r>
          <a:r>
            <a:rPr lang="pl-PL" b="1" dirty="0" err="1" smtClean="0">
              <a:solidFill>
                <a:schemeClr val="tx1">
                  <a:lumMod val="75000"/>
                  <a:lumOff val="25000"/>
                </a:schemeClr>
              </a:solidFill>
            </a:rPr>
            <a:t>Quercus</a:t>
          </a:r>
          <a:r>
            <a:rPr lang="pl-PL" b="1" dirty="0" smtClean="0">
              <a:solidFill>
                <a:schemeClr val="tx1">
                  <a:lumMod val="75000"/>
                  <a:lumOff val="25000"/>
                </a:schemeClr>
              </a:solidFill>
            </a:rPr>
            <a:t> S.A.</a:t>
          </a:r>
        </a:p>
        <a:p>
          <a:r>
            <a:rPr lang="pl-PL" b="0" dirty="0" smtClean="0">
              <a:solidFill>
                <a:schemeClr val="tx1">
                  <a:lumMod val="75000"/>
                  <a:lumOff val="25000"/>
                </a:schemeClr>
              </a:solidFill>
            </a:rPr>
            <a:t>(6,98%)</a:t>
          </a:r>
          <a:endParaRPr lang="pl-PL" b="0" dirty="0">
            <a:solidFill>
              <a:schemeClr val="tx1">
                <a:lumMod val="75000"/>
                <a:lumOff val="25000"/>
              </a:schemeClr>
            </a:solidFill>
          </a:endParaRPr>
        </a:p>
      </dgm:t>
    </dgm:pt>
    <dgm:pt modelId="{1520B234-3DC1-4717-A484-994F466D8C35}" type="parTrans" cxnId="{BB188F8C-BFDF-4521-9019-002A310D3E41}">
      <dgm:prSet/>
      <dgm:spPr/>
      <dgm:t>
        <a:bodyPr/>
        <a:lstStyle/>
        <a:p>
          <a:endParaRPr lang="pl-PL"/>
        </a:p>
      </dgm:t>
    </dgm:pt>
    <dgm:pt modelId="{045745FE-0B25-4E7B-BC4C-BBC42BE2C032}" type="sibTrans" cxnId="{BB188F8C-BFDF-4521-9019-002A310D3E41}">
      <dgm:prSet/>
      <dgm:spPr/>
      <dgm:t>
        <a:bodyPr/>
        <a:lstStyle/>
        <a:p>
          <a:endParaRPr lang="pl-PL"/>
        </a:p>
      </dgm:t>
    </dgm:pt>
    <dgm:pt modelId="{07EA65E9-4F18-4D3F-8737-E960AC6C445C}">
      <dgm:prSet phldrT="[Tekst]"/>
      <dgm:spPr/>
      <dgm:t>
        <a:bodyPr/>
        <a:lstStyle/>
        <a:p>
          <a:r>
            <a:rPr lang="pl-PL" b="1" dirty="0" smtClean="0">
              <a:solidFill>
                <a:schemeClr val="tx1">
                  <a:lumMod val="75000"/>
                  <a:lumOff val="25000"/>
                </a:schemeClr>
              </a:solidFill>
            </a:rPr>
            <a:t>Akcjonariat rozproszony</a:t>
          </a:r>
        </a:p>
        <a:p>
          <a:r>
            <a:rPr lang="pl-PL" b="0" dirty="0" smtClean="0">
              <a:solidFill>
                <a:schemeClr val="tx1">
                  <a:lumMod val="75000"/>
                  <a:lumOff val="25000"/>
                </a:schemeClr>
              </a:solidFill>
            </a:rPr>
            <a:t>(17,53%)</a:t>
          </a:r>
          <a:endParaRPr lang="pl-PL" b="0" dirty="0">
            <a:solidFill>
              <a:schemeClr val="tx1">
                <a:lumMod val="75000"/>
                <a:lumOff val="25000"/>
              </a:schemeClr>
            </a:solidFill>
          </a:endParaRPr>
        </a:p>
      </dgm:t>
    </dgm:pt>
    <dgm:pt modelId="{1D8CC932-9819-4209-AD56-021BFD6937F5}" type="parTrans" cxnId="{2227AE0E-442E-4087-93CB-F49139A38002}">
      <dgm:prSet/>
      <dgm:spPr/>
      <dgm:t>
        <a:bodyPr/>
        <a:lstStyle/>
        <a:p>
          <a:endParaRPr lang="pl-PL"/>
        </a:p>
      </dgm:t>
    </dgm:pt>
    <dgm:pt modelId="{A9EC45B0-7F23-4B48-B395-CF56E1F0B799}" type="sibTrans" cxnId="{2227AE0E-442E-4087-93CB-F49139A38002}">
      <dgm:prSet/>
      <dgm:spPr/>
      <dgm:t>
        <a:bodyPr/>
        <a:lstStyle/>
        <a:p>
          <a:endParaRPr lang="pl-PL"/>
        </a:p>
      </dgm:t>
    </dgm:pt>
    <dgm:pt modelId="{FA66E7C2-6AA1-49E9-AC29-2A44FC5F2618}" type="pres">
      <dgm:prSet presAssocID="{834CD807-6F7B-4E18-B066-A846D74633C8}" presName="Name0" presStyleCnt="0">
        <dgm:presLayoutVars>
          <dgm:orgChart val="1"/>
          <dgm:chPref val="1"/>
          <dgm:dir/>
          <dgm:animOne val="branch"/>
          <dgm:animLvl val="lvl"/>
          <dgm:resizeHandles/>
        </dgm:presLayoutVars>
      </dgm:prSet>
      <dgm:spPr/>
      <dgm:t>
        <a:bodyPr/>
        <a:lstStyle/>
        <a:p>
          <a:endParaRPr lang="pl-PL"/>
        </a:p>
      </dgm:t>
    </dgm:pt>
    <dgm:pt modelId="{F9A7D192-505B-4DA8-8B3E-EBFEED3C4004}" type="pres">
      <dgm:prSet presAssocID="{004AA94E-87FE-4299-BD52-C346F7CDEBEE}" presName="hierRoot1" presStyleCnt="0">
        <dgm:presLayoutVars>
          <dgm:hierBranch val="init"/>
        </dgm:presLayoutVars>
      </dgm:prSet>
      <dgm:spPr/>
      <dgm:t>
        <a:bodyPr/>
        <a:lstStyle/>
        <a:p>
          <a:endParaRPr lang="pl-PL"/>
        </a:p>
      </dgm:t>
    </dgm:pt>
    <dgm:pt modelId="{50C3981D-9837-4B55-9603-794EE532237B}" type="pres">
      <dgm:prSet presAssocID="{004AA94E-87FE-4299-BD52-C346F7CDEBEE}" presName="rootComposite1" presStyleCnt="0"/>
      <dgm:spPr/>
      <dgm:t>
        <a:bodyPr/>
        <a:lstStyle/>
        <a:p>
          <a:endParaRPr lang="pl-PL"/>
        </a:p>
      </dgm:t>
    </dgm:pt>
    <dgm:pt modelId="{08F6B597-E22E-437E-A2FA-A05E920DDA39}" type="pres">
      <dgm:prSet presAssocID="{004AA94E-87FE-4299-BD52-C346F7CDEBEE}" presName="rootText1" presStyleLbl="alignAcc1" presStyleIdx="0" presStyleCnt="0">
        <dgm:presLayoutVars>
          <dgm:chPref val="3"/>
        </dgm:presLayoutVars>
      </dgm:prSet>
      <dgm:spPr/>
      <dgm:t>
        <a:bodyPr/>
        <a:lstStyle/>
        <a:p>
          <a:endParaRPr lang="pl-PL"/>
        </a:p>
      </dgm:t>
    </dgm:pt>
    <dgm:pt modelId="{81C84E4C-2E01-447E-95F9-D061F0434689}" type="pres">
      <dgm:prSet presAssocID="{004AA94E-87FE-4299-BD52-C346F7CDEBEE}" presName="topArc1" presStyleLbl="parChTrans1D1" presStyleIdx="0" presStyleCnt="6"/>
      <dgm:spPr>
        <a:ln>
          <a:solidFill>
            <a:srgbClr val="ED9B33"/>
          </a:solidFill>
        </a:ln>
      </dgm:spPr>
      <dgm:t>
        <a:bodyPr/>
        <a:lstStyle/>
        <a:p>
          <a:endParaRPr lang="pl-PL"/>
        </a:p>
      </dgm:t>
    </dgm:pt>
    <dgm:pt modelId="{8F682340-78E2-429A-A522-B719DEED9508}" type="pres">
      <dgm:prSet presAssocID="{004AA94E-87FE-4299-BD52-C346F7CDEBEE}" presName="bottomArc1" presStyleLbl="parChTrans1D1" presStyleIdx="1" presStyleCnt="6"/>
      <dgm:spPr>
        <a:ln>
          <a:solidFill>
            <a:srgbClr val="ED9B33"/>
          </a:solidFill>
        </a:ln>
      </dgm:spPr>
      <dgm:t>
        <a:bodyPr/>
        <a:lstStyle/>
        <a:p>
          <a:endParaRPr lang="pl-PL"/>
        </a:p>
      </dgm:t>
    </dgm:pt>
    <dgm:pt modelId="{C514F94E-D658-4DE3-BB6A-86DEC513D462}" type="pres">
      <dgm:prSet presAssocID="{004AA94E-87FE-4299-BD52-C346F7CDEBEE}" presName="topConnNode1" presStyleLbl="node1" presStyleIdx="0" presStyleCnt="0"/>
      <dgm:spPr/>
      <dgm:t>
        <a:bodyPr/>
        <a:lstStyle/>
        <a:p>
          <a:endParaRPr lang="pl-PL"/>
        </a:p>
      </dgm:t>
    </dgm:pt>
    <dgm:pt modelId="{DDDDC917-E287-4DC8-8125-C71967DA0C64}" type="pres">
      <dgm:prSet presAssocID="{004AA94E-87FE-4299-BD52-C346F7CDEBEE}" presName="hierChild2" presStyleCnt="0"/>
      <dgm:spPr/>
      <dgm:t>
        <a:bodyPr/>
        <a:lstStyle/>
        <a:p>
          <a:endParaRPr lang="pl-PL"/>
        </a:p>
      </dgm:t>
    </dgm:pt>
    <dgm:pt modelId="{12144CEE-DF2D-4C81-8357-64626816D18D}" type="pres">
      <dgm:prSet presAssocID="{004AA94E-87FE-4299-BD52-C346F7CDEBEE}" presName="hierChild3" presStyleCnt="0"/>
      <dgm:spPr/>
      <dgm:t>
        <a:bodyPr/>
        <a:lstStyle/>
        <a:p>
          <a:endParaRPr lang="pl-PL"/>
        </a:p>
      </dgm:t>
    </dgm:pt>
    <dgm:pt modelId="{EAD5CE35-F94F-4EA6-BE3F-727B9A5DDB30}" type="pres">
      <dgm:prSet presAssocID="{6E00AEF9-A954-4524-BA74-127FB7E16F8B}" presName="hierRoot1" presStyleCnt="0">
        <dgm:presLayoutVars>
          <dgm:hierBranch val="init"/>
        </dgm:presLayoutVars>
      </dgm:prSet>
      <dgm:spPr/>
      <dgm:t>
        <a:bodyPr/>
        <a:lstStyle/>
        <a:p>
          <a:endParaRPr lang="pl-PL"/>
        </a:p>
      </dgm:t>
    </dgm:pt>
    <dgm:pt modelId="{7A134EAC-A9C6-4ECB-94DD-D8A4C9E1A611}" type="pres">
      <dgm:prSet presAssocID="{6E00AEF9-A954-4524-BA74-127FB7E16F8B}" presName="rootComposite1" presStyleCnt="0"/>
      <dgm:spPr/>
      <dgm:t>
        <a:bodyPr/>
        <a:lstStyle/>
        <a:p>
          <a:endParaRPr lang="pl-PL"/>
        </a:p>
      </dgm:t>
    </dgm:pt>
    <dgm:pt modelId="{8C68DCA3-3678-4A63-9D3F-D4889B7AD0C1}" type="pres">
      <dgm:prSet presAssocID="{6E00AEF9-A954-4524-BA74-127FB7E16F8B}" presName="rootText1" presStyleLbl="alignAcc1" presStyleIdx="0" presStyleCnt="0">
        <dgm:presLayoutVars>
          <dgm:chPref val="3"/>
        </dgm:presLayoutVars>
      </dgm:prSet>
      <dgm:spPr/>
      <dgm:t>
        <a:bodyPr/>
        <a:lstStyle/>
        <a:p>
          <a:endParaRPr lang="pl-PL"/>
        </a:p>
      </dgm:t>
    </dgm:pt>
    <dgm:pt modelId="{8D3F1B4C-E298-4B24-B09E-4AF3FB73D653}" type="pres">
      <dgm:prSet presAssocID="{6E00AEF9-A954-4524-BA74-127FB7E16F8B}" presName="topArc1" presStyleLbl="parChTrans1D1" presStyleIdx="2" presStyleCnt="6"/>
      <dgm:spPr>
        <a:ln>
          <a:solidFill>
            <a:srgbClr val="ED9B33"/>
          </a:solidFill>
        </a:ln>
      </dgm:spPr>
      <dgm:t>
        <a:bodyPr/>
        <a:lstStyle/>
        <a:p>
          <a:endParaRPr lang="pl-PL"/>
        </a:p>
      </dgm:t>
    </dgm:pt>
    <dgm:pt modelId="{05A6DD8A-0B28-4A0C-BEF8-7ABBE786F010}" type="pres">
      <dgm:prSet presAssocID="{6E00AEF9-A954-4524-BA74-127FB7E16F8B}" presName="bottomArc1" presStyleLbl="parChTrans1D1" presStyleIdx="3" presStyleCnt="6"/>
      <dgm:spPr>
        <a:ln>
          <a:solidFill>
            <a:srgbClr val="ED9B33"/>
          </a:solidFill>
        </a:ln>
      </dgm:spPr>
      <dgm:t>
        <a:bodyPr/>
        <a:lstStyle/>
        <a:p>
          <a:endParaRPr lang="pl-PL"/>
        </a:p>
      </dgm:t>
    </dgm:pt>
    <dgm:pt modelId="{1C3B5AF9-D5D9-41C6-A526-A150BE59C4EB}" type="pres">
      <dgm:prSet presAssocID="{6E00AEF9-A954-4524-BA74-127FB7E16F8B}" presName="topConnNode1" presStyleLbl="node1" presStyleIdx="0" presStyleCnt="0"/>
      <dgm:spPr/>
      <dgm:t>
        <a:bodyPr/>
        <a:lstStyle/>
        <a:p>
          <a:endParaRPr lang="pl-PL"/>
        </a:p>
      </dgm:t>
    </dgm:pt>
    <dgm:pt modelId="{EABC5BD6-54FE-470C-AD9D-7982AA09844B}" type="pres">
      <dgm:prSet presAssocID="{6E00AEF9-A954-4524-BA74-127FB7E16F8B}" presName="hierChild2" presStyleCnt="0"/>
      <dgm:spPr/>
      <dgm:t>
        <a:bodyPr/>
        <a:lstStyle/>
        <a:p>
          <a:endParaRPr lang="pl-PL"/>
        </a:p>
      </dgm:t>
    </dgm:pt>
    <dgm:pt modelId="{89A088AE-7D16-431C-A8E0-33120271837B}" type="pres">
      <dgm:prSet presAssocID="{6E00AEF9-A954-4524-BA74-127FB7E16F8B}" presName="hierChild3" presStyleCnt="0"/>
      <dgm:spPr/>
      <dgm:t>
        <a:bodyPr/>
        <a:lstStyle/>
        <a:p>
          <a:endParaRPr lang="pl-PL"/>
        </a:p>
      </dgm:t>
    </dgm:pt>
    <dgm:pt modelId="{D34773D1-D7AF-4CAC-9317-90C50046BDE5}" type="pres">
      <dgm:prSet presAssocID="{07EA65E9-4F18-4D3F-8737-E960AC6C445C}" presName="hierRoot1" presStyleCnt="0">
        <dgm:presLayoutVars>
          <dgm:hierBranch val="init"/>
        </dgm:presLayoutVars>
      </dgm:prSet>
      <dgm:spPr/>
      <dgm:t>
        <a:bodyPr/>
        <a:lstStyle/>
        <a:p>
          <a:endParaRPr lang="pl-PL"/>
        </a:p>
      </dgm:t>
    </dgm:pt>
    <dgm:pt modelId="{26CB406E-BCC8-411C-A1A5-8CE1B12D349A}" type="pres">
      <dgm:prSet presAssocID="{07EA65E9-4F18-4D3F-8737-E960AC6C445C}" presName="rootComposite1" presStyleCnt="0"/>
      <dgm:spPr/>
      <dgm:t>
        <a:bodyPr/>
        <a:lstStyle/>
        <a:p>
          <a:endParaRPr lang="pl-PL"/>
        </a:p>
      </dgm:t>
    </dgm:pt>
    <dgm:pt modelId="{28AB7C3F-0EF0-4013-A169-1C64A80B1329}" type="pres">
      <dgm:prSet presAssocID="{07EA65E9-4F18-4D3F-8737-E960AC6C445C}" presName="rootText1" presStyleLbl="alignAcc1" presStyleIdx="0" presStyleCnt="0">
        <dgm:presLayoutVars>
          <dgm:chPref val="3"/>
        </dgm:presLayoutVars>
      </dgm:prSet>
      <dgm:spPr/>
      <dgm:t>
        <a:bodyPr/>
        <a:lstStyle/>
        <a:p>
          <a:endParaRPr lang="pl-PL"/>
        </a:p>
      </dgm:t>
    </dgm:pt>
    <dgm:pt modelId="{05A4380C-A633-46DA-B839-FF65BC2D4DA1}" type="pres">
      <dgm:prSet presAssocID="{07EA65E9-4F18-4D3F-8737-E960AC6C445C}" presName="topArc1" presStyleLbl="parChTrans1D1" presStyleIdx="4" presStyleCnt="6"/>
      <dgm:spPr>
        <a:ln>
          <a:solidFill>
            <a:srgbClr val="ED9B33"/>
          </a:solidFill>
        </a:ln>
      </dgm:spPr>
      <dgm:t>
        <a:bodyPr/>
        <a:lstStyle/>
        <a:p>
          <a:endParaRPr lang="pl-PL"/>
        </a:p>
      </dgm:t>
    </dgm:pt>
    <dgm:pt modelId="{0C2C5CD2-B0DB-4224-B6D7-D7B5381F8B93}" type="pres">
      <dgm:prSet presAssocID="{07EA65E9-4F18-4D3F-8737-E960AC6C445C}" presName="bottomArc1" presStyleLbl="parChTrans1D1" presStyleIdx="5" presStyleCnt="6"/>
      <dgm:spPr>
        <a:ln>
          <a:solidFill>
            <a:srgbClr val="ED9B33"/>
          </a:solidFill>
        </a:ln>
      </dgm:spPr>
      <dgm:t>
        <a:bodyPr/>
        <a:lstStyle/>
        <a:p>
          <a:endParaRPr lang="pl-PL"/>
        </a:p>
      </dgm:t>
    </dgm:pt>
    <dgm:pt modelId="{A070B05B-6DE1-4A30-9C64-BF8DEC7D6751}" type="pres">
      <dgm:prSet presAssocID="{07EA65E9-4F18-4D3F-8737-E960AC6C445C}" presName="topConnNode1" presStyleLbl="node1" presStyleIdx="0" presStyleCnt="0"/>
      <dgm:spPr/>
      <dgm:t>
        <a:bodyPr/>
        <a:lstStyle/>
        <a:p>
          <a:endParaRPr lang="pl-PL"/>
        </a:p>
      </dgm:t>
    </dgm:pt>
    <dgm:pt modelId="{2446A39A-6885-4B92-ACFC-2C5E3194E73E}" type="pres">
      <dgm:prSet presAssocID="{07EA65E9-4F18-4D3F-8737-E960AC6C445C}" presName="hierChild2" presStyleCnt="0"/>
      <dgm:spPr/>
      <dgm:t>
        <a:bodyPr/>
        <a:lstStyle/>
        <a:p>
          <a:endParaRPr lang="pl-PL"/>
        </a:p>
      </dgm:t>
    </dgm:pt>
    <dgm:pt modelId="{C01C4241-0D9A-4A1A-8CC9-6906A775284B}" type="pres">
      <dgm:prSet presAssocID="{07EA65E9-4F18-4D3F-8737-E960AC6C445C}" presName="hierChild3" presStyleCnt="0"/>
      <dgm:spPr/>
      <dgm:t>
        <a:bodyPr/>
        <a:lstStyle/>
        <a:p>
          <a:endParaRPr lang="pl-PL"/>
        </a:p>
      </dgm:t>
    </dgm:pt>
  </dgm:ptLst>
  <dgm:cxnLst>
    <dgm:cxn modelId="{81E252D4-558F-49B4-94E7-BC1954CC9790}" type="presOf" srcId="{004AA94E-87FE-4299-BD52-C346F7CDEBEE}" destId="{08F6B597-E22E-437E-A2FA-A05E920DDA39}" srcOrd="0" destOrd="0" presId="urn:microsoft.com/office/officeart/2008/layout/HalfCircleOrganizationChart"/>
    <dgm:cxn modelId="{B204181A-0F6A-47FB-92FB-03D1EA08B09C}" type="presOf" srcId="{834CD807-6F7B-4E18-B066-A846D74633C8}" destId="{FA66E7C2-6AA1-49E9-AC29-2A44FC5F2618}" srcOrd="0" destOrd="0" presId="urn:microsoft.com/office/officeart/2008/layout/HalfCircleOrganizationChart"/>
    <dgm:cxn modelId="{3745CE7A-C221-4D7B-BB24-C94EF3E50B10}" srcId="{834CD807-6F7B-4E18-B066-A846D74633C8}" destId="{004AA94E-87FE-4299-BD52-C346F7CDEBEE}" srcOrd="0" destOrd="0" parTransId="{EC3D87CE-4B25-40AE-901C-3903A2BEF210}" sibTransId="{5DAF8EC7-6063-4214-8602-370FCBE47269}"/>
    <dgm:cxn modelId="{BB5DD876-038E-4DD1-A68D-078BCA9CDDE6}" type="presOf" srcId="{07EA65E9-4F18-4D3F-8737-E960AC6C445C}" destId="{A070B05B-6DE1-4A30-9C64-BF8DEC7D6751}" srcOrd="1" destOrd="0" presId="urn:microsoft.com/office/officeart/2008/layout/HalfCircleOrganizationChart"/>
    <dgm:cxn modelId="{2227AE0E-442E-4087-93CB-F49139A38002}" srcId="{834CD807-6F7B-4E18-B066-A846D74633C8}" destId="{07EA65E9-4F18-4D3F-8737-E960AC6C445C}" srcOrd="2" destOrd="0" parTransId="{1D8CC932-9819-4209-AD56-021BFD6937F5}" sibTransId="{A9EC45B0-7F23-4B48-B395-CF56E1F0B799}"/>
    <dgm:cxn modelId="{BC492BB2-F36C-4148-A0FD-865640F4D122}" type="presOf" srcId="{07EA65E9-4F18-4D3F-8737-E960AC6C445C}" destId="{28AB7C3F-0EF0-4013-A169-1C64A80B1329}" srcOrd="0" destOrd="0" presId="urn:microsoft.com/office/officeart/2008/layout/HalfCircleOrganizationChart"/>
    <dgm:cxn modelId="{5FAE0761-3B23-403C-9003-43986493E579}" type="presOf" srcId="{004AA94E-87FE-4299-BD52-C346F7CDEBEE}" destId="{C514F94E-D658-4DE3-BB6A-86DEC513D462}" srcOrd="1" destOrd="0" presId="urn:microsoft.com/office/officeart/2008/layout/HalfCircleOrganizationChart"/>
    <dgm:cxn modelId="{BB188F8C-BFDF-4521-9019-002A310D3E41}" srcId="{834CD807-6F7B-4E18-B066-A846D74633C8}" destId="{6E00AEF9-A954-4524-BA74-127FB7E16F8B}" srcOrd="1" destOrd="0" parTransId="{1520B234-3DC1-4717-A484-994F466D8C35}" sibTransId="{045745FE-0B25-4E7B-BC4C-BBC42BE2C032}"/>
    <dgm:cxn modelId="{DB7DA0E6-8B82-4C92-9846-AE66586C32FE}" type="presOf" srcId="{6E00AEF9-A954-4524-BA74-127FB7E16F8B}" destId="{8C68DCA3-3678-4A63-9D3F-D4889B7AD0C1}" srcOrd="0" destOrd="0" presId="urn:microsoft.com/office/officeart/2008/layout/HalfCircleOrganizationChart"/>
    <dgm:cxn modelId="{C97980ED-32AF-4142-BED1-E04AB4793133}" type="presOf" srcId="{6E00AEF9-A954-4524-BA74-127FB7E16F8B}" destId="{1C3B5AF9-D5D9-41C6-A526-A150BE59C4EB}" srcOrd="1" destOrd="0" presId="urn:microsoft.com/office/officeart/2008/layout/HalfCircleOrganizationChart"/>
    <dgm:cxn modelId="{7177C615-66A5-497B-9490-6371E15EE69A}" type="presParOf" srcId="{FA66E7C2-6AA1-49E9-AC29-2A44FC5F2618}" destId="{F9A7D192-505B-4DA8-8B3E-EBFEED3C4004}" srcOrd="0" destOrd="0" presId="urn:microsoft.com/office/officeart/2008/layout/HalfCircleOrganizationChart"/>
    <dgm:cxn modelId="{33C93B78-3F1C-42AB-9437-88AE7E985D72}" type="presParOf" srcId="{F9A7D192-505B-4DA8-8B3E-EBFEED3C4004}" destId="{50C3981D-9837-4B55-9603-794EE532237B}" srcOrd="0" destOrd="0" presId="urn:microsoft.com/office/officeart/2008/layout/HalfCircleOrganizationChart"/>
    <dgm:cxn modelId="{178CF18E-96FE-47FF-BE57-145726B7B18F}" type="presParOf" srcId="{50C3981D-9837-4B55-9603-794EE532237B}" destId="{08F6B597-E22E-437E-A2FA-A05E920DDA39}" srcOrd="0" destOrd="0" presId="urn:microsoft.com/office/officeart/2008/layout/HalfCircleOrganizationChart"/>
    <dgm:cxn modelId="{7953892D-20DB-474D-80B2-09071B9E2A5A}" type="presParOf" srcId="{50C3981D-9837-4B55-9603-794EE532237B}" destId="{81C84E4C-2E01-447E-95F9-D061F0434689}" srcOrd="1" destOrd="0" presId="urn:microsoft.com/office/officeart/2008/layout/HalfCircleOrganizationChart"/>
    <dgm:cxn modelId="{164649D3-51DC-4027-8AF0-87512FE3EF74}" type="presParOf" srcId="{50C3981D-9837-4B55-9603-794EE532237B}" destId="{8F682340-78E2-429A-A522-B719DEED9508}" srcOrd="2" destOrd="0" presId="urn:microsoft.com/office/officeart/2008/layout/HalfCircleOrganizationChart"/>
    <dgm:cxn modelId="{EEE31EC2-6641-4817-A0B4-E0C16B12D478}" type="presParOf" srcId="{50C3981D-9837-4B55-9603-794EE532237B}" destId="{C514F94E-D658-4DE3-BB6A-86DEC513D462}" srcOrd="3" destOrd="0" presId="urn:microsoft.com/office/officeart/2008/layout/HalfCircleOrganizationChart"/>
    <dgm:cxn modelId="{A2B6D288-552C-4EB3-ACE3-B5650ECD5C2B}" type="presParOf" srcId="{F9A7D192-505B-4DA8-8B3E-EBFEED3C4004}" destId="{DDDDC917-E287-4DC8-8125-C71967DA0C64}" srcOrd="1" destOrd="0" presId="urn:microsoft.com/office/officeart/2008/layout/HalfCircleOrganizationChart"/>
    <dgm:cxn modelId="{1F8DA6D8-A319-46AD-8810-8293FBBA88C9}" type="presParOf" srcId="{F9A7D192-505B-4DA8-8B3E-EBFEED3C4004}" destId="{12144CEE-DF2D-4C81-8357-64626816D18D}" srcOrd="2" destOrd="0" presId="urn:microsoft.com/office/officeart/2008/layout/HalfCircleOrganizationChart"/>
    <dgm:cxn modelId="{57F4FAF3-494C-4F11-9094-6B9CE00A80B5}" type="presParOf" srcId="{FA66E7C2-6AA1-49E9-AC29-2A44FC5F2618}" destId="{EAD5CE35-F94F-4EA6-BE3F-727B9A5DDB30}" srcOrd="1" destOrd="0" presId="urn:microsoft.com/office/officeart/2008/layout/HalfCircleOrganizationChart"/>
    <dgm:cxn modelId="{14997406-2670-4809-835A-8AFDE601729F}" type="presParOf" srcId="{EAD5CE35-F94F-4EA6-BE3F-727B9A5DDB30}" destId="{7A134EAC-A9C6-4ECB-94DD-D8A4C9E1A611}" srcOrd="0" destOrd="0" presId="urn:microsoft.com/office/officeart/2008/layout/HalfCircleOrganizationChart"/>
    <dgm:cxn modelId="{39AF756F-1AB9-4427-8444-F0A3695D752B}" type="presParOf" srcId="{7A134EAC-A9C6-4ECB-94DD-D8A4C9E1A611}" destId="{8C68DCA3-3678-4A63-9D3F-D4889B7AD0C1}" srcOrd="0" destOrd="0" presId="urn:microsoft.com/office/officeart/2008/layout/HalfCircleOrganizationChart"/>
    <dgm:cxn modelId="{CD0789F3-A4CD-4C07-81DB-7A78D376850F}" type="presParOf" srcId="{7A134EAC-A9C6-4ECB-94DD-D8A4C9E1A611}" destId="{8D3F1B4C-E298-4B24-B09E-4AF3FB73D653}" srcOrd="1" destOrd="0" presId="urn:microsoft.com/office/officeart/2008/layout/HalfCircleOrganizationChart"/>
    <dgm:cxn modelId="{4E10C322-8BE3-48AD-92E6-CAA1AEAECC2C}" type="presParOf" srcId="{7A134EAC-A9C6-4ECB-94DD-D8A4C9E1A611}" destId="{05A6DD8A-0B28-4A0C-BEF8-7ABBE786F010}" srcOrd="2" destOrd="0" presId="urn:microsoft.com/office/officeart/2008/layout/HalfCircleOrganizationChart"/>
    <dgm:cxn modelId="{9587D5A6-DF02-420B-B284-B933A938E35F}" type="presParOf" srcId="{7A134EAC-A9C6-4ECB-94DD-D8A4C9E1A611}" destId="{1C3B5AF9-D5D9-41C6-A526-A150BE59C4EB}" srcOrd="3" destOrd="0" presId="urn:microsoft.com/office/officeart/2008/layout/HalfCircleOrganizationChart"/>
    <dgm:cxn modelId="{20FF655D-F3AF-4627-A632-D06B5BB6A0C2}" type="presParOf" srcId="{EAD5CE35-F94F-4EA6-BE3F-727B9A5DDB30}" destId="{EABC5BD6-54FE-470C-AD9D-7982AA09844B}" srcOrd="1" destOrd="0" presId="urn:microsoft.com/office/officeart/2008/layout/HalfCircleOrganizationChart"/>
    <dgm:cxn modelId="{4C3D84DD-D8FE-4061-AB34-6E1B0D5EAC09}" type="presParOf" srcId="{EAD5CE35-F94F-4EA6-BE3F-727B9A5DDB30}" destId="{89A088AE-7D16-431C-A8E0-33120271837B}" srcOrd="2" destOrd="0" presId="urn:microsoft.com/office/officeart/2008/layout/HalfCircleOrganizationChart"/>
    <dgm:cxn modelId="{3591A4C6-6905-44E7-8426-C652C82B39A5}" type="presParOf" srcId="{FA66E7C2-6AA1-49E9-AC29-2A44FC5F2618}" destId="{D34773D1-D7AF-4CAC-9317-90C50046BDE5}" srcOrd="2" destOrd="0" presId="urn:microsoft.com/office/officeart/2008/layout/HalfCircleOrganizationChart"/>
    <dgm:cxn modelId="{006035C5-85D3-4DA4-B2BA-DD3C87F3FC7F}" type="presParOf" srcId="{D34773D1-D7AF-4CAC-9317-90C50046BDE5}" destId="{26CB406E-BCC8-411C-A1A5-8CE1B12D349A}" srcOrd="0" destOrd="0" presId="urn:microsoft.com/office/officeart/2008/layout/HalfCircleOrganizationChart"/>
    <dgm:cxn modelId="{875087AF-10C4-4DE0-9B40-1DD11FD10EDC}" type="presParOf" srcId="{26CB406E-BCC8-411C-A1A5-8CE1B12D349A}" destId="{28AB7C3F-0EF0-4013-A169-1C64A80B1329}" srcOrd="0" destOrd="0" presId="urn:microsoft.com/office/officeart/2008/layout/HalfCircleOrganizationChart"/>
    <dgm:cxn modelId="{A3FCFB8E-592C-43AB-BE11-AE81D4D4B98B}" type="presParOf" srcId="{26CB406E-BCC8-411C-A1A5-8CE1B12D349A}" destId="{05A4380C-A633-46DA-B839-FF65BC2D4DA1}" srcOrd="1" destOrd="0" presId="urn:microsoft.com/office/officeart/2008/layout/HalfCircleOrganizationChart"/>
    <dgm:cxn modelId="{11D7D57D-6CD1-43EE-AAFF-CC8884CFC110}" type="presParOf" srcId="{26CB406E-BCC8-411C-A1A5-8CE1B12D349A}" destId="{0C2C5CD2-B0DB-4224-B6D7-D7B5381F8B93}" srcOrd="2" destOrd="0" presId="urn:microsoft.com/office/officeart/2008/layout/HalfCircleOrganizationChart"/>
    <dgm:cxn modelId="{F8C29E67-F1EC-4C49-80CD-89B462528703}" type="presParOf" srcId="{26CB406E-BCC8-411C-A1A5-8CE1B12D349A}" destId="{A070B05B-6DE1-4A30-9C64-BF8DEC7D6751}" srcOrd="3" destOrd="0" presId="urn:microsoft.com/office/officeart/2008/layout/HalfCircleOrganizationChart"/>
    <dgm:cxn modelId="{80903C3C-C257-4044-9F55-DBC7A49BD391}" type="presParOf" srcId="{D34773D1-D7AF-4CAC-9317-90C50046BDE5}" destId="{2446A39A-6885-4B92-ACFC-2C5E3194E73E}" srcOrd="1" destOrd="0" presId="urn:microsoft.com/office/officeart/2008/layout/HalfCircleOrganizationChart"/>
    <dgm:cxn modelId="{9A10A1DF-314F-4D38-BF5F-1DD28E36BFDE}" type="presParOf" srcId="{D34773D1-D7AF-4CAC-9317-90C50046BDE5}" destId="{C01C4241-0D9A-4A1A-8CC9-6906A775284B}" srcOrd="2" destOrd="0" presId="urn:microsoft.com/office/officeart/2008/layout/HalfCircleOrganizationChar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8A6D8-B0E9-4BB8-AD53-30556F740F17}">
      <dsp:nvSpPr>
        <dsp:cNvPr id="0" name=""/>
        <dsp:cNvSpPr/>
      </dsp:nvSpPr>
      <dsp:spPr>
        <a:xfrm>
          <a:off x="1814797" y="1013984"/>
          <a:ext cx="1832911" cy="240411"/>
        </a:xfrm>
        <a:custGeom>
          <a:avLst/>
          <a:gdLst/>
          <a:ahLst/>
          <a:cxnLst/>
          <a:rect l="0" t="0" r="0" b="0"/>
          <a:pathLst>
            <a:path>
              <a:moveTo>
                <a:pt x="1832911" y="0"/>
              </a:moveTo>
              <a:lnTo>
                <a:pt x="1832911" y="240411"/>
              </a:lnTo>
              <a:lnTo>
                <a:pt x="0" y="240411"/>
              </a:lnTo>
            </a:path>
          </a:pathLst>
        </a:custGeom>
        <a:noFill/>
        <a:ln w="25400" cap="flat" cmpd="sng" algn="ctr">
          <a:solidFill>
            <a:srgbClr val="ED9B33"/>
          </a:solidFill>
          <a:prstDash val="dash"/>
        </a:ln>
        <a:effectLst/>
        <a:sp3d z="-40000" prstMaterial="matte"/>
      </dsp:spPr>
      <dsp:style>
        <a:lnRef idx="2">
          <a:scrgbClr r="0" g="0" b="0"/>
        </a:lnRef>
        <a:fillRef idx="0">
          <a:scrgbClr r="0" g="0" b="0"/>
        </a:fillRef>
        <a:effectRef idx="0">
          <a:scrgbClr r="0" g="0" b="0"/>
        </a:effectRef>
        <a:fontRef idx="minor"/>
      </dsp:style>
    </dsp:sp>
    <dsp:sp modelId="{8E80229A-B160-418D-8EF6-C0293C1C582A}">
      <dsp:nvSpPr>
        <dsp:cNvPr id="0" name=""/>
        <dsp:cNvSpPr/>
      </dsp:nvSpPr>
      <dsp:spPr>
        <a:xfrm>
          <a:off x="3647709" y="1013984"/>
          <a:ext cx="2451472" cy="1863929"/>
        </a:xfrm>
        <a:custGeom>
          <a:avLst/>
          <a:gdLst/>
          <a:ahLst/>
          <a:cxnLst/>
          <a:rect l="0" t="0" r="0" b="0"/>
          <a:pathLst>
            <a:path>
              <a:moveTo>
                <a:pt x="0" y="0"/>
              </a:moveTo>
              <a:lnTo>
                <a:pt x="0" y="1651198"/>
              </a:lnTo>
              <a:lnTo>
                <a:pt x="2451472" y="1651198"/>
              </a:lnTo>
              <a:lnTo>
                <a:pt x="2451472" y="1863929"/>
              </a:lnTo>
            </a:path>
          </a:pathLst>
        </a:custGeom>
        <a:noFill/>
        <a:ln w="25400" cap="flat" cmpd="sng" algn="ctr">
          <a:solidFill>
            <a:srgbClr val="ED9B33"/>
          </a:solidFill>
          <a:prstDash val="solid"/>
        </a:ln>
        <a:effectLst/>
        <a:sp3d z="-40000" prstMaterial="matte"/>
      </dsp:spPr>
      <dsp:style>
        <a:lnRef idx="2">
          <a:scrgbClr r="0" g="0" b="0"/>
        </a:lnRef>
        <a:fillRef idx="0">
          <a:scrgbClr r="0" g="0" b="0"/>
        </a:fillRef>
        <a:effectRef idx="0">
          <a:scrgbClr r="0" g="0" b="0"/>
        </a:effectRef>
        <a:fontRef idx="minor"/>
      </dsp:style>
    </dsp:sp>
    <dsp:sp modelId="{BA1EF36E-D134-4A86-8144-C4BAE5C38599}">
      <dsp:nvSpPr>
        <dsp:cNvPr id="0" name=""/>
        <dsp:cNvSpPr/>
      </dsp:nvSpPr>
      <dsp:spPr>
        <a:xfrm>
          <a:off x="3601989" y="1013984"/>
          <a:ext cx="91440" cy="1863929"/>
        </a:xfrm>
        <a:custGeom>
          <a:avLst/>
          <a:gdLst/>
          <a:ahLst/>
          <a:cxnLst/>
          <a:rect l="0" t="0" r="0" b="0"/>
          <a:pathLst>
            <a:path>
              <a:moveTo>
                <a:pt x="45720" y="0"/>
              </a:moveTo>
              <a:lnTo>
                <a:pt x="45720" y="1863929"/>
              </a:lnTo>
            </a:path>
          </a:pathLst>
        </a:custGeom>
        <a:noFill/>
        <a:ln w="25400" cap="flat" cmpd="sng" algn="ctr">
          <a:solidFill>
            <a:schemeClr val="accent6">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1BBBBF80-295D-4C3D-B0C0-C9F1197A49D9}">
      <dsp:nvSpPr>
        <dsp:cNvPr id="0" name=""/>
        <dsp:cNvSpPr/>
      </dsp:nvSpPr>
      <dsp:spPr>
        <a:xfrm>
          <a:off x="1196236" y="1013984"/>
          <a:ext cx="2451472" cy="1863929"/>
        </a:xfrm>
        <a:custGeom>
          <a:avLst/>
          <a:gdLst/>
          <a:ahLst/>
          <a:cxnLst/>
          <a:rect l="0" t="0" r="0" b="0"/>
          <a:pathLst>
            <a:path>
              <a:moveTo>
                <a:pt x="2451472" y="0"/>
              </a:moveTo>
              <a:lnTo>
                <a:pt x="2451472" y="1651198"/>
              </a:lnTo>
              <a:lnTo>
                <a:pt x="0" y="1651198"/>
              </a:lnTo>
              <a:lnTo>
                <a:pt x="0" y="1863929"/>
              </a:lnTo>
            </a:path>
          </a:pathLst>
        </a:custGeom>
        <a:noFill/>
        <a:ln w="25400" cap="flat" cmpd="sng" algn="ctr">
          <a:solidFill>
            <a:srgbClr val="ED9B33"/>
          </a:solidFill>
          <a:prstDash val="solid"/>
        </a:ln>
        <a:effectLst/>
        <a:sp3d z="-40000" prstMaterial="matte"/>
      </dsp:spPr>
      <dsp:style>
        <a:lnRef idx="2">
          <a:scrgbClr r="0" g="0" b="0"/>
        </a:lnRef>
        <a:fillRef idx="0">
          <a:scrgbClr r="0" g="0" b="0"/>
        </a:fillRef>
        <a:effectRef idx="0">
          <a:scrgbClr r="0" g="0" b="0"/>
        </a:effectRef>
        <a:fontRef idx="minor"/>
      </dsp:style>
    </dsp:sp>
    <dsp:sp modelId="{C8E840F1-B95F-405C-8540-8718490DCCEB}">
      <dsp:nvSpPr>
        <dsp:cNvPr id="0" name=""/>
        <dsp:cNvSpPr/>
      </dsp:nvSpPr>
      <dsp:spPr>
        <a:xfrm>
          <a:off x="3141206" y="979"/>
          <a:ext cx="1013005" cy="1013005"/>
        </a:xfrm>
        <a:prstGeom prst="arc">
          <a:avLst>
            <a:gd name="adj1" fmla="val 13200000"/>
            <a:gd name="adj2" fmla="val 19200000"/>
          </a:avLst>
        </a:prstGeom>
        <a:noFill/>
        <a:ln w="25400" cap="flat" cmpd="sng" algn="ctr">
          <a:solidFill>
            <a:schemeClr val="bg1">
              <a:lumMod val="5000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AE84011B-F73F-4C37-973B-E42C6FFCF0D1}">
      <dsp:nvSpPr>
        <dsp:cNvPr id="0" name=""/>
        <dsp:cNvSpPr/>
      </dsp:nvSpPr>
      <dsp:spPr>
        <a:xfrm>
          <a:off x="3141206" y="979"/>
          <a:ext cx="1013005" cy="1013005"/>
        </a:xfrm>
        <a:prstGeom prst="arc">
          <a:avLst>
            <a:gd name="adj1" fmla="val 2400000"/>
            <a:gd name="adj2" fmla="val 8400000"/>
          </a:avLst>
        </a:prstGeom>
        <a:noFill/>
        <a:ln w="25400" cap="flat" cmpd="sng" algn="ctr">
          <a:solidFill>
            <a:schemeClr val="bg1">
              <a:lumMod val="5000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195DDEB1-A6CF-4E64-856E-C87B00EDE6EF}">
      <dsp:nvSpPr>
        <dsp:cNvPr id="0" name=""/>
        <dsp:cNvSpPr/>
      </dsp:nvSpPr>
      <dsp:spPr>
        <a:xfrm>
          <a:off x="2634703" y="183320"/>
          <a:ext cx="2026010" cy="648323"/>
        </a:xfrm>
        <a:prstGeom prst="rect">
          <a:avLst/>
        </a:prstGeom>
        <a:noFill/>
        <a:ln w="9525" cap="flat" cmpd="sng" algn="ctr">
          <a:noFill/>
          <a:prstDash val="solid"/>
        </a:ln>
        <a:effectLst/>
        <a:scene3d>
          <a:camera prst="orthographicFront"/>
          <a:lightRig rig="chilly" dir="t"/>
        </a:scene3d>
        <a:sp3d/>
      </dsp:spPr>
      <dsp:style>
        <a:lnRef idx="1">
          <a:scrgbClr r="0" g="0" b="0"/>
        </a:lnRef>
        <a:fillRef idx="1">
          <a:scrgbClr r="0" g="0" b="0"/>
        </a:fillRef>
        <a:effectRef idx="0">
          <a:scrgbClr r="0" g="0" b="0"/>
        </a:effectRef>
        <a:fontRef idx="minor"/>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pl-PL" sz="1900" b="1" i="0" u="none" kern="1200" dirty="0" smtClean="0">
              <a:solidFill>
                <a:srgbClr val="ED9B33"/>
              </a:solidFill>
            </a:rPr>
            <a:t>ULMA </a:t>
          </a:r>
          <a:r>
            <a:rPr lang="pl-PL" sz="1900" b="1" i="0" u="none" kern="1200" dirty="0" err="1" smtClean="0">
              <a:solidFill>
                <a:srgbClr val="ED9B33"/>
              </a:solidFill>
            </a:rPr>
            <a:t>Construccion</a:t>
          </a:r>
          <a:r>
            <a:rPr lang="pl-PL" sz="1900" b="1" i="0" u="none" kern="1200" dirty="0" smtClean="0">
              <a:solidFill>
                <a:srgbClr val="ED9B33"/>
              </a:solidFill>
            </a:rPr>
            <a:t> Polska S.A.</a:t>
          </a:r>
          <a:endParaRPr lang="pl-PL" sz="1900" b="1" kern="1200" dirty="0">
            <a:solidFill>
              <a:srgbClr val="ED9B33"/>
            </a:solidFill>
          </a:endParaRPr>
        </a:p>
      </dsp:txBody>
      <dsp:txXfrm>
        <a:off x="2634703" y="183320"/>
        <a:ext cx="2026010" cy="648323"/>
      </dsp:txXfrm>
    </dsp:sp>
    <dsp:sp modelId="{FDC5A191-043C-4CBD-9270-DFD0C1408560}">
      <dsp:nvSpPr>
        <dsp:cNvPr id="0" name=""/>
        <dsp:cNvSpPr/>
      </dsp:nvSpPr>
      <dsp:spPr>
        <a:xfrm>
          <a:off x="689734" y="2877913"/>
          <a:ext cx="1013005" cy="1013005"/>
        </a:xfrm>
        <a:prstGeom prst="arc">
          <a:avLst>
            <a:gd name="adj1" fmla="val 13200000"/>
            <a:gd name="adj2" fmla="val 19200000"/>
          </a:avLst>
        </a:prstGeom>
        <a:noFill/>
        <a:ln w="25400" cap="flat" cmpd="sng" algn="ctr">
          <a:solidFill>
            <a:schemeClr val="bg1">
              <a:lumMod val="5000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EFEC0B26-5C4A-4907-B0A2-AD7DA44E20F7}">
      <dsp:nvSpPr>
        <dsp:cNvPr id="0" name=""/>
        <dsp:cNvSpPr/>
      </dsp:nvSpPr>
      <dsp:spPr>
        <a:xfrm>
          <a:off x="689734" y="2877913"/>
          <a:ext cx="1013005" cy="1013005"/>
        </a:xfrm>
        <a:prstGeom prst="arc">
          <a:avLst>
            <a:gd name="adj1" fmla="val 2400000"/>
            <a:gd name="adj2" fmla="val 8400000"/>
          </a:avLst>
        </a:prstGeom>
        <a:noFill/>
        <a:ln w="25400" cap="flat" cmpd="sng" algn="ctr">
          <a:solidFill>
            <a:schemeClr val="bg1">
              <a:lumMod val="5000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9794840D-A189-4799-9A1F-5391C7C5CD67}">
      <dsp:nvSpPr>
        <dsp:cNvPr id="0" name=""/>
        <dsp:cNvSpPr/>
      </dsp:nvSpPr>
      <dsp:spPr>
        <a:xfrm>
          <a:off x="183231" y="3060254"/>
          <a:ext cx="2026010" cy="648323"/>
        </a:xfrm>
        <a:prstGeom prst="rect">
          <a:avLst/>
        </a:prstGeom>
        <a:noFill/>
        <a:ln w="9525" cap="flat" cmpd="sng" algn="ctr">
          <a:noFill/>
          <a:prstDash val="solid"/>
        </a:ln>
        <a:effectLst/>
        <a:scene3d>
          <a:camera prst="orthographicFront"/>
          <a:lightRig rig="chilly" dir="t"/>
        </a:scene3d>
        <a:sp3d/>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l-PL" sz="1400" b="0" u="none" kern="1200" smtClean="0">
              <a:solidFill>
                <a:schemeClr val="tx1">
                  <a:lumMod val="75000"/>
                  <a:lumOff val="25000"/>
                </a:schemeClr>
              </a:solidFill>
            </a:rPr>
            <a:t>ULMA Opałubka </a:t>
          </a:r>
        </a:p>
        <a:p>
          <a:pPr lvl="0" algn="ctr" defTabSz="622300">
            <a:lnSpc>
              <a:spcPct val="90000"/>
            </a:lnSpc>
            <a:spcBef>
              <a:spcPct val="0"/>
            </a:spcBef>
            <a:spcAft>
              <a:spcPct val="35000"/>
            </a:spcAft>
          </a:pPr>
          <a:r>
            <a:rPr lang="pl-PL" sz="1400" b="1" u="none" kern="1200" smtClean="0">
              <a:solidFill>
                <a:schemeClr val="tx1">
                  <a:lumMod val="75000"/>
                  <a:lumOff val="25000"/>
                </a:schemeClr>
              </a:solidFill>
            </a:rPr>
            <a:t>Ukraina</a:t>
          </a:r>
          <a:endParaRPr lang="pl-PL" sz="1400" b="1" u="none" kern="1200" dirty="0">
            <a:solidFill>
              <a:schemeClr val="tx1">
                <a:lumMod val="75000"/>
                <a:lumOff val="25000"/>
              </a:schemeClr>
            </a:solidFill>
          </a:endParaRPr>
        </a:p>
      </dsp:txBody>
      <dsp:txXfrm>
        <a:off x="183231" y="3060254"/>
        <a:ext cx="2026010" cy="648323"/>
      </dsp:txXfrm>
    </dsp:sp>
    <dsp:sp modelId="{7A1C9D93-1B87-4302-8356-AF40A5B2BD6A}">
      <dsp:nvSpPr>
        <dsp:cNvPr id="0" name=""/>
        <dsp:cNvSpPr/>
      </dsp:nvSpPr>
      <dsp:spPr>
        <a:xfrm>
          <a:off x="3141206" y="2877913"/>
          <a:ext cx="1013005" cy="1013005"/>
        </a:xfrm>
        <a:prstGeom prst="arc">
          <a:avLst>
            <a:gd name="adj1" fmla="val 13200000"/>
            <a:gd name="adj2" fmla="val 19200000"/>
          </a:avLst>
        </a:prstGeom>
        <a:noFill/>
        <a:ln w="25400" cap="flat" cmpd="sng" algn="ctr">
          <a:solidFill>
            <a:schemeClr val="bg1">
              <a:lumMod val="5000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31E60DA3-2B29-4483-9F85-91FAFD8B2C11}">
      <dsp:nvSpPr>
        <dsp:cNvPr id="0" name=""/>
        <dsp:cNvSpPr/>
      </dsp:nvSpPr>
      <dsp:spPr>
        <a:xfrm>
          <a:off x="3141206" y="2877913"/>
          <a:ext cx="1013005" cy="1013005"/>
        </a:xfrm>
        <a:prstGeom prst="arc">
          <a:avLst>
            <a:gd name="adj1" fmla="val 2400000"/>
            <a:gd name="adj2" fmla="val 8400000"/>
          </a:avLst>
        </a:prstGeom>
        <a:noFill/>
        <a:ln w="25400" cap="flat" cmpd="sng" algn="ctr">
          <a:solidFill>
            <a:schemeClr val="bg1">
              <a:lumMod val="5000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7F0C43B7-D357-4B3E-A230-04739DFEEB7A}">
      <dsp:nvSpPr>
        <dsp:cNvPr id="0" name=""/>
        <dsp:cNvSpPr/>
      </dsp:nvSpPr>
      <dsp:spPr>
        <a:xfrm>
          <a:off x="2634703" y="3060254"/>
          <a:ext cx="2026010" cy="648323"/>
        </a:xfrm>
        <a:prstGeom prst="rect">
          <a:avLst/>
        </a:prstGeom>
        <a:noFill/>
        <a:ln w="9525" cap="flat" cmpd="sng" algn="ctr">
          <a:noFill/>
          <a:prstDash val="solid"/>
        </a:ln>
        <a:effectLst/>
        <a:scene3d>
          <a:camera prst="orthographicFront"/>
          <a:lightRig rig="chilly" dir="t"/>
        </a:scene3d>
        <a:sp3d/>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l-PL" sz="1400" b="0" u="none" kern="1200" smtClean="0">
              <a:solidFill>
                <a:schemeClr val="tx1">
                  <a:lumMod val="75000"/>
                  <a:lumOff val="25000"/>
                </a:schemeClr>
              </a:solidFill>
            </a:rPr>
            <a:t>ULMA Construccion </a:t>
          </a:r>
        </a:p>
        <a:p>
          <a:pPr lvl="0" algn="ctr" defTabSz="622300">
            <a:lnSpc>
              <a:spcPct val="90000"/>
            </a:lnSpc>
            <a:spcBef>
              <a:spcPct val="0"/>
            </a:spcBef>
            <a:spcAft>
              <a:spcPct val="35000"/>
            </a:spcAft>
          </a:pPr>
          <a:r>
            <a:rPr lang="pl-PL" sz="1400" b="1" u="none" kern="1200" smtClean="0">
              <a:solidFill>
                <a:schemeClr val="tx1">
                  <a:lumMod val="75000"/>
                  <a:lumOff val="25000"/>
                </a:schemeClr>
              </a:solidFill>
            </a:rPr>
            <a:t>Baltic</a:t>
          </a:r>
          <a:endParaRPr lang="pl-PL" sz="1400" b="1" u="none" kern="1200" dirty="0">
            <a:solidFill>
              <a:schemeClr val="tx1">
                <a:lumMod val="75000"/>
                <a:lumOff val="25000"/>
              </a:schemeClr>
            </a:solidFill>
          </a:endParaRPr>
        </a:p>
      </dsp:txBody>
      <dsp:txXfrm>
        <a:off x="2634703" y="3060254"/>
        <a:ext cx="2026010" cy="648323"/>
      </dsp:txXfrm>
    </dsp:sp>
    <dsp:sp modelId="{EFC9A449-D3C8-4E80-A079-A8DBAC037CFD}">
      <dsp:nvSpPr>
        <dsp:cNvPr id="0" name=""/>
        <dsp:cNvSpPr/>
      </dsp:nvSpPr>
      <dsp:spPr>
        <a:xfrm>
          <a:off x="5592678" y="2877913"/>
          <a:ext cx="1013005" cy="1013005"/>
        </a:xfrm>
        <a:prstGeom prst="arc">
          <a:avLst>
            <a:gd name="adj1" fmla="val 13200000"/>
            <a:gd name="adj2" fmla="val 19200000"/>
          </a:avLst>
        </a:prstGeom>
        <a:noFill/>
        <a:ln w="25400" cap="flat" cmpd="sng" algn="ctr">
          <a:solidFill>
            <a:schemeClr val="bg1">
              <a:lumMod val="5000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3A69FCF8-1FA8-42FF-BD87-8391D12D5678}">
      <dsp:nvSpPr>
        <dsp:cNvPr id="0" name=""/>
        <dsp:cNvSpPr/>
      </dsp:nvSpPr>
      <dsp:spPr>
        <a:xfrm>
          <a:off x="5592678" y="2877913"/>
          <a:ext cx="1013005" cy="1013005"/>
        </a:xfrm>
        <a:prstGeom prst="arc">
          <a:avLst>
            <a:gd name="adj1" fmla="val 2400000"/>
            <a:gd name="adj2" fmla="val 8400000"/>
          </a:avLst>
        </a:prstGeom>
        <a:noFill/>
        <a:ln w="25400" cap="flat" cmpd="sng" algn="ctr">
          <a:solidFill>
            <a:schemeClr val="bg1">
              <a:lumMod val="5000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2F2EC6CD-EE8C-4E5F-B926-B3D19DB034E9}">
      <dsp:nvSpPr>
        <dsp:cNvPr id="0" name=""/>
        <dsp:cNvSpPr/>
      </dsp:nvSpPr>
      <dsp:spPr>
        <a:xfrm>
          <a:off x="5086176" y="3060254"/>
          <a:ext cx="2026010" cy="648323"/>
        </a:xfrm>
        <a:prstGeom prst="rect">
          <a:avLst/>
        </a:prstGeom>
        <a:noFill/>
        <a:ln w="9525" cap="flat" cmpd="sng" algn="ctr">
          <a:noFill/>
          <a:prstDash val="solid"/>
        </a:ln>
        <a:effectLst/>
        <a:scene3d>
          <a:camera prst="orthographicFront"/>
          <a:lightRig rig="chilly" dir="t"/>
        </a:scene3d>
        <a:sp3d/>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l-PL" sz="1400" b="0" u="none" kern="1200" smtClean="0">
              <a:solidFill>
                <a:schemeClr val="tx1">
                  <a:lumMod val="75000"/>
                  <a:lumOff val="25000"/>
                </a:schemeClr>
              </a:solidFill>
            </a:rPr>
            <a:t>ULMA Opałubka </a:t>
          </a:r>
          <a:r>
            <a:rPr lang="pl-PL" sz="1400" b="1" u="none" kern="1200" smtClean="0">
              <a:solidFill>
                <a:schemeClr val="tx1">
                  <a:lumMod val="75000"/>
                  <a:lumOff val="25000"/>
                </a:schemeClr>
              </a:solidFill>
            </a:rPr>
            <a:t>Kazachstan</a:t>
          </a:r>
          <a:endParaRPr lang="pl-PL" sz="1400" b="1" u="none" kern="1200" dirty="0">
            <a:solidFill>
              <a:schemeClr val="tx1">
                <a:lumMod val="75000"/>
                <a:lumOff val="25000"/>
              </a:schemeClr>
            </a:solidFill>
          </a:endParaRPr>
        </a:p>
      </dsp:txBody>
      <dsp:txXfrm>
        <a:off x="5086176" y="3060254"/>
        <a:ext cx="2026010" cy="648323"/>
      </dsp:txXfrm>
    </dsp:sp>
    <dsp:sp modelId="{4CB6BC3F-3324-492F-B2E0-0BAB5D517A77}">
      <dsp:nvSpPr>
        <dsp:cNvPr id="0" name=""/>
        <dsp:cNvSpPr/>
      </dsp:nvSpPr>
      <dsp:spPr>
        <a:xfrm>
          <a:off x="923353" y="1072054"/>
          <a:ext cx="1013005" cy="1013005"/>
        </a:xfrm>
        <a:prstGeom prst="arc">
          <a:avLst>
            <a:gd name="adj1" fmla="val 13200000"/>
            <a:gd name="adj2" fmla="val 19200000"/>
          </a:avLst>
        </a:prstGeom>
        <a:noFill/>
        <a:ln w="25400" cap="flat" cmpd="sng" algn="ctr">
          <a:solidFill>
            <a:srgbClr val="ED9B33"/>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1CF49755-45D3-48FD-9550-73FE8EE84264}">
      <dsp:nvSpPr>
        <dsp:cNvPr id="0" name=""/>
        <dsp:cNvSpPr/>
      </dsp:nvSpPr>
      <dsp:spPr>
        <a:xfrm>
          <a:off x="923353" y="1072054"/>
          <a:ext cx="1013005" cy="1013005"/>
        </a:xfrm>
        <a:prstGeom prst="arc">
          <a:avLst>
            <a:gd name="adj1" fmla="val 2400000"/>
            <a:gd name="adj2" fmla="val 8400000"/>
          </a:avLst>
        </a:prstGeom>
        <a:noFill/>
        <a:ln w="25400" cap="flat" cmpd="sng" algn="ctr">
          <a:solidFill>
            <a:srgbClr val="ED9B33"/>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116DB48C-3C31-4400-9339-97CE38035343}">
      <dsp:nvSpPr>
        <dsp:cNvPr id="0" name=""/>
        <dsp:cNvSpPr/>
      </dsp:nvSpPr>
      <dsp:spPr>
        <a:xfrm>
          <a:off x="416850" y="1254395"/>
          <a:ext cx="2026010" cy="648323"/>
        </a:xfrm>
        <a:prstGeom prst="rect">
          <a:avLst/>
        </a:prstGeom>
        <a:noFill/>
        <a:ln w="9525" cap="flat" cmpd="sng" algn="ctr">
          <a:noFill/>
          <a:prstDash val="solid"/>
        </a:ln>
        <a:effectLst/>
        <a:scene3d>
          <a:camera prst="orthographicFront"/>
          <a:lightRig rig="chilly" dir="t"/>
        </a:scene3d>
        <a:sp3d/>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l-PL" sz="1400" b="0" i="0" u="none" kern="1200" dirty="0" smtClean="0">
              <a:solidFill>
                <a:schemeClr val="tx1">
                  <a:lumMod val="75000"/>
                  <a:lumOff val="25000"/>
                </a:schemeClr>
              </a:solidFill>
            </a:rPr>
            <a:t>ULMA </a:t>
          </a:r>
          <a:r>
            <a:rPr lang="pl-PL" sz="1400" b="0" i="0" u="none" kern="1200" dirty="0" err="1" smtClean="0">
              <a:solidFill>
                <a:schemeClr val="tx1">
                  <a:lumMod val="75000"/>
                  <a:lumOff val="25000"/>
                </a:schemeClr>
              </a:solidFill>
            </a:rPr>
            <a:t>Cofraje</a:t>
          </a:r>
          <a:endParaRPr lang="pl-PL" sz="1400" b="0" i="0" u="none" kern="1200" dirty="0" smtClean="0">
            <a:solidFill>
              <a:schemeClr val="tx1">
                <a:lumMod val="75000"/>
                <a:lumOff val="25000"/>
              </a:schemeClr>
            </a:solidFill>
          </a:endParaRPr>
        </a:p>
        <a:p>
          <a:pPr lvl="0" algn="ctr" defTabSz="622300">
            <a:lnSpc>
              <a:spcPct val="90000"/>
            </a:lnSpc>
            <a:spcBef>
              <a:spcPct val="0"/>
            </a:spcBef>
            <a:spcAft>
              <a:spcPct val="35000"/>
            </a:spcAft>
          </a:pPr>
          <a:r>
            <a:rPr lang="pl-PL" sz="1400" b="0" i="0" u="none" kern="1200" dirty="0" smtClean="0">
              <a:solidFill>
                <a:schemeClr val="tx1">
                  <a:lumMod val="75000"/>
                  <a:lumOff val="25000"/>
                </a:schemeClr>
              </a:solidFill>
            </a:rPr>
            <a:t>(</a:t>
          </a:r>
          <a:r>
            <a:rPr lang="pl-PL" sz="1400" b="1" i="0" u="none" kern="1200" dirty="0" smtClean="0">
              <a:solidFill>
                <a:schemeClr val="tx1">
                  <a:lumMod val="75000"/>
                  <a:lumOff val="25000"/>
                </a:schemeClr>
              </a:solidFill>
            </a:rPr>
            <a:t>Rumunia</a:t>
          </a:r>
          <a:r>
            <a:rPr lang="pl-PL" sz="1400" b="0" i="0" u="none" kern="1200" dirty="0" smtClean="0">
              <a:solidFill>
                <a:schemeClr val="tx1">
                  <a:lumMod val="75000"/>
                  <a:lumOff val="25000"/>
                </a:schemeClr>
              </a:solidFill>
            </a:rPr>
            <a:t>)</a:t>
          </a:r>
          <a:endParaRPr lang="pl-PL" sz="1400" b="0" i="0" u="none" kern="1200" dirty="0">
            <a:solidFill>
              <a:schemeClr val="tx1">
                <a:lumMod val="75000"/>
                <a:lumOff val="25000"/>
              </a:schemeClr>
            </a:solidFill>
          </a:endParaRPr>
        </a:p>
      </dsp:txBody>
      <dsp:txXfrm>
        <a:off x="416850" y="1254395"/>
        <a:ext cx="2026010" cy="6483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C84E4C-2E01-447E-95F9-D061F0434689}">
      <dsp:nvSpPr>
        <dsp:cNvPr id="0" name=""/>
        <dsp:cNvSpPr/>
      </dsp:nvSpPr>
      <dsp:spPr>
        <a:xfrm>
          <a:off x="356093" y="636558"/>
          <a:ext cx="711533" cy="711533"/>
        </a:xfrm>
        <a:prstGeom prst="arc">
          <a:avLst>
            <a:gd name="adj1" fmla="val 13200000"/>
            <a:gd name="adj2" fmla="val 19200000"/>
          </a:avLst>
        </a:prstGeom>
        <a:noFill/>
        <a:ln w="25400" cap="flat" cmpd="sng" algn="ctr">
          <a:solidFill>
            <a:srgbClr val="ED9B33"/>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8F682340-78E2-429A-A522-B719DEED9508}">
      <dsp:nvSpPr>
        <dsp:cNvPr id="0" name=""/>
        <dsp:cNvSpPr/>
      </dsp:nvSpPr>
      <dsp:spPr>
        <a:xfrm>
          <a:off x="356093" y="636558"/>
          <a:ext cx="711533" cy="711533"/>
        </a:xfrm>
        <a:prstGeom prst="arc">
          <a:avLst>
            <a:gd name="adj1" fmla="val 2400000"/>
            <a:gd name="adj2" fmla="val 8400000"/>
          </a:avLst>
        </a:prstGeom>
        <a:noFill/>
        <a:ln w="25400" cap="flat" cmpd="sng" algn="ctr">
          <a:solidFill>
            <a:srgbClr val="ED9B33"/>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08F6B597-E22E-437E-A2FA-A05E920DDA39}">
      <dsp:nvSpPr>
        <dsp:cNvPr id="0" name=""/>
        <dsp:cNvSpPr/>
      </dsp:nvSpPr>
      <dsp:spPr>
        <a:xfrm>
          <a:off x="326" y="764634"/>
          <a:ext cx="1423067" cy="455381"/>
        </a:xfrm>
        <a:prstGeom prst="rect">
          <a:avLst/>
        </a:prstGeom>
        <a:noFill/>
        <a:ln w="9525" cap="flat" cmpd="sng" algn="ctr">
          <a:noFill/>
          <a:prstDash val="solid"/>
        </a:ln>
        <a:effectLst/>
        <a:scene3d>
          <a:camera prst="orthographicFront"/>
          <a:lightRig rig="chilly" dir="t"/>
        </a:scene3d>
        <a:sp3d/>
      </dsp:spPr>
      <dsp:style>
        <a:lnRef idx="1">
          <a:scrgbClr r="0" g="0" b="0"/>
        </a:lnRef>
        <a:fillRef idx="1">
          <a:scrgbClr r="0" g="0" b="0"/>
        </a:fillRef>
        <a:effectRef idx="0">
          <a:scrgbClr r="0" g="0" b="0"/>
        </a:effectRef>
        <a:fontRef idx="minor"/>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l-PL" sz="1100" b="1" kern="1200" dirty="0" smtClean="0">
              <a:solidFill>
                <a:schemeClr val="tx1">
                  <a:lumMod val="75000"/>
                  <a:lumOff val="25000"/>
                </a:schemeClr>
              </a:solidFill>
            </a:rPr>
            <a:t>ULMA </a:t>
          </a:r>
          <a:r>
            <a:rPr lang="pl-PL" sz="1100" b="1" kern="1200" dirty="0" err="1" smtClean="0">
              <a:solidFill>
                <a:schemeClr val="tx1">
                  <a:lumMod val="75000"/>
                  <a:lumOff val="25000"/>
                </a:schemeClr>
              </a:solidFill>
            </a:rPr>
            <a:t>CyE</a:t>
          </a:r>
          <a:r>
            <a:rPr lang="pl-PL" sz="1100" b="1" kern="1200" dirty="0" smtClean="0">
              <a:solidFill>
                <a:schemeClr val="tx1">
                  <a:lumMod val="75000"/>
                  <a:lumOff val="25000"/>
                </a:schemeClr>
              </a:solidFill>
            </a:rPr>
            <a:t>, S. </a:t>
          </a:r>
          <a:r>
            <a:rPr lang="pl-PL" sz="1100" b="1" kern="1200" dirty="0" err="1" smtClean="0">
              <a:solidFill>
                <a:schemeClr val="tx1">
                  <a:lumMod val="75000"/>
                  <a:lumOff val="25000"/>
                </a:schemeClr>
              </a:solidFill>
            </a:rPr>
            <a:t>Coop</a:t>
          </a:r>
          <a:r>
            <a:rPr lang="pl-PL" sz="1100" b="1" kern="1200" dirty="0" smtClean="0">
              <a:solidFill>
                <a:schemeClr val="tx1">
                  <a:lumMod val="75000"/>
                  <a:lumOff val="25000"/>
                </a:schemeClr>
              </a:solidFill>
            </a:rPr>
            <a:t> </a:t>
          </a:r>
          <a:r>
            <a:rPr lang="pl-PL" sz="1100" b="0" kern="1200" dirty="0" smtClean="0">
              <a:solidFill>
                <a:schemeClr val="tx1">
                  <a:lumMod val="75000"/>
                  <a:lumOff val="25000"/>
                </a:schemeClr>
              </a:solidFill>
            </a:rPr>
            <a:t>(75,49%)</a:t>
          </a:r>
          <a:endParaRPr lang="pl-PL" sz="1100" b="0" kern="1200" dirty="0">
            <a:solidFill>
              <a:schemeClr val="tx1">
                <a:lumMod val="75000"/>
                <a:lumOff val="25000"/>
              </a:schemeClr>
            </a:solidFill>
          </a:endParaRPr>
        </a:p>
      </dsp:txBody>
      <dsp:txXfrm>
        <a:off x="326" y="764634"/>
        <a:ext cx="1423067" cy="455381"/>
      </dsp:txXfrm>
    </dsp:sp>
    <dsp:sp modelId="{8D3F1B4C-E298-4B24-B09E-4AF3FB73D653}">
      <dsp:nvSpPr>
        <dsp:cNvPr id="0" name=""/>
        <dsp:cNvSpPr/>
      </dsp:nvSpPr>
      <dsp:spPr>
        <a:xfrm>
          <a:off x="2078004" y="636558"/>
          <a:ext cx="711533" cy="711533"/>
        </a:xfrm>
        <a:prstGeom prst="arc">
          <a:avLst>
            <a:gd name="adj1" fmla="val 13200000"/>
            <a:gd name="adj2" fmla="val 19200000"/>
          </a:avLst>
        </a:prstGeom>
        <a:noFill/>
        <a:ln w="25400" cap="flat" cmpd="sng" algn="ctr">
          <a:solidFill>
            <a:srgbClr val="ED9B33"/>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05A6DD8A-0B28-4A0C-BEF8-7ABBE786F010}">
      <dsp:nvSpPr>
        <dsp:cNvPr id="0" name=""/>
        <dsp:cNvSpPr/>
      </dsp:nvSpPr>
      <dsp:spPr>
        <a:xfrm>
          <a:off x="2078004" y="636558"/>
          <a:ext cx="711533" cy="711533"/>
        </a:xfrm>
        <a:prstGeom prst="arc">
          <a:avLst>
            <a:gd name="adj1" fmla="val 2400000"/>
            <a:gd name="adj2" fmla="val 8400000"/>
          </a:avLst>
        </a:prstGeom>
        <a:noFill/>
        <a:ln w="25400" cap="flat" cmpd="sng" algn="ctr">
          <a:solidFill>
            <a:srgbClr val="ED9B33"/>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8C68DCA3-3678-4A63-9D3F-D4889B7AD0C1}">
      <dsp:nvSpPr>
        <dsp:cNvPr id="0" name=""/>
        <dsp:cNvSpPr/>
      </dsp:nvSpPr>
      <dsp:spPr>
        <a:xfrm>
          <a:off x="1722237" y="764634"/>
          <a:ext cx="1423067" cy="455381"/>
        </a:xfrm>
        <a:prstGeom prst="rect">
          <a:avLst/>
        </a:prstGeom>
        <a:noFill/>
        <a:ln w="9525" cap="flat" cmpd="sng" algn="ctr">
          <a:noFill/>
          <a:prstDash val="solid"/>
        </a:ln>
        <a:effectLst/>
        <a:scene3d>
          <a:camera prst="orthographicFront"/>
          <a:lightRig rig="chilly" dir="t"/>
        </a:scene3d>
        <a:sp3d/>
      </dsp:spPr>
      <dsp:style>
        <a:lnRef idx="1">
          <a:scrgbClr r="0" g="0" b="0"/>
        </a:lnRef>
        <a:fillRef idx="1">
          <a:scrgbClr r="0" g="0" b="0"/>
        </a:fillRef>
        <a:effectRef idx="0">
          <a:scrgbClr r="0" g="0" b="0"/>
        </a:effectRef>
        <a:fontRef idx="minor"/>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l-PL" sz="1100" b="1" kern="1200" dirty="0" smtClean="0">
              <a:solidFill>
                <a:schemeClr val="tx1">
                  <a:lumMod val="75000"/>
                  <a:lumOff val="25000"/>
                </a:schemeClr>
              </a:solidFill>
            </a:rPr>
            <a:t>TFI </a:t>
          </a:r>
          <a:r>
            <a:rPr lang="pl-PL" sz="1100" b="1" kern="1200" dirty="0" err="1" smtClean="0">
              <a:solidFill>
                <a:schemeClr val="tx1">
                  <a:lumMod val="75000"/>
                  <a:lumOff val="25000"/>
                </a:schemeClr>
              </a:solidFill>
            </a:rPr>
            <a:t>Quercus</a:t>
          </a:r>
          <a:r>
            <a:rPr lang="pl-PL" sz="1100" b="1" kern="1200" dirty="0" smtClean="0">
              <a:solidFill>
                <a:schemeClr val="tx1">
                  <a:lumMod val="75000"/>
                  <a:lumOff val="25000"/>
                </a:schemeClr>
              </a:solidFill>
            </a:rPr>
            <a:t> S.A.</a:t>
          </a:r>
        </a:p>
        <a:p>
          <a:pPr lvl="0" algn="ctr" defTabSz="488950">
            <a:lnSpc>
              <a:spcPct val="90000"/>
            </a:lnSpc>
            <a:spcBef>
              <a:spcPct val="0"/>
            </a:spcBef>
            <a:spcAft>
              <a:spcPct val="35000"/>
            </a:spcAft>
          </a:pPr>
          <a:r>
            <a:rPr lang="pl-PL" sz="1100" b="0" kern="1200" dirty="0" smtClean="0">
              <a:solidFill>
                <a:schemeClr val="tx1">
                  <a:lumMod val="75000"/>
                  <a:lumOff val="25000"/>
                </a:schemeClr>
              </a:solidFill>
            </a:rPr>
            <a:t>(6,98%)</a:t>
          </a:r>
          <a:endParaRPr lang="pl-PL" sz="1100" b="0" kern="1200" dirty="0">
            <a:solidFill>
              <a:schemeClr val="tx1">
                <a:lumMod val="75000"/>
                <a:lumOff val="25000"/>
              </a:schemeClr>
            </a:solidFill>
          </a:endParaRPr>
        </a:p>
      </dsp:txBody>
      <dsp:txXfrm>
        <a:off x="1722237" y="764634"/>
        <a:ext cx="1423067" cy="455381"/>
      </dsp:txXfrm>
    </dsp:sp>
    <dsp:sp modelId="{05A4380C-A633-46DA-B839-FF65BC2D4DA1}">
      <dsp:nvSpPr>
        <dsp:cNvPr id="0" name=""/>
        <dsp:cNvSpPr/>
      </dsp:nvSpPr>
      <dsp:spPr>
        <a:xfrm>
          <a:off x="3799915" y="636558"/>
          <a:ext cx="711533" cy="711533"/>
        </a:xfrm>
        <a:prstGeom prst="arc">
          <a:avLst>
            <a:gd name="adj1" fmla="val 13200000"/>
            <a:gd name="adj2" fmla="val 19200000"/>
          </a:avLst>
        </a:prstGeom>
        <a:noFill/>
        <a:ln w="25400" cap="flat" cmpd="sng" algn="ctr">
          <a:solidFill>
            <a:srgbClr val="ED9B33"/>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0C2C5CD2-B0DB-4224-B6D7-D7B5381F8B93}">
      <dsp:nvSpPr>
        <dsp:cNvPr id="0" name=""/>
        <dsp:cNvSpPr/>
      </dsp:nvSpPr>
      <dsp:spPr>
        <a:xfrm>
          <a:off x="3799915" y="636558"/>
          <a:ext cx="711533" cy="711533"/>
        </a:xfrm>
        <a:prstGeom prst="arc">
          <a:avLst>
            <a:gd name="adj1" fmla="val 2400000"/>
            <a:gd name="adj2" fmla="val 8400000"/>
          </a:avLst>
        </a:prstGeom>
        <a:noFill/>
        <a:ln w="25400" cap="flat" cmpd="sng" algn="ctr">
          <a:solidFill>
            <a:srgbClr val="ED9B33"/>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28AB7C3F-0EF0-4013-A169-1C64A80B1329}">
      <dsp:nvSpPr>
        <dsp:cNvPr id="0" name=""/>
        <dsp:cNvSpPr/>
      </dsp:nvSpPr>
      <dsp:spPr>
        <a:xfrm>
          <a:off x="3444149" y="764634"/>
          <a:ext cx="1423067" cy="455381"/>
        </a:xfrm>
        <a:prstGeom prst="rect">
          <a:avLst/>
        </a:prstGeom>
        <a:noFill/>
        <a:ln w="9525" cap="flat" cmpd="sng" algn="ctr">
          <a:noFill/>
          <a:prstDash val="solid"/>
        </a:ln>
        <a:effectLst/>
        <a:scene3d>
          <a:camera prst="orthographicFront"/>
          <a:lightRig rig="chilly" dir="t"/>
        </a:scene3d>
        <a:sp3d/>
      </dsp:spPr>
      <dsp:style>
        <a:lnRef idx="1">
          <a:scrgbClr r="0" g="0" b="0"/>
        </a:lnRef>
        <a:fillRef idx="1">
          <a:scrgbClr r="0" g="0" b="0"/>
        </a:fillRef>
        <a:effectRef idx="0">
          <a:scrgbClr r="0" g="0" b="0"/>
        </a:effectRef>
        <a:fontRef idx="minor"/>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l-PL" sz="1100" b="1" kern="1200" dirty="0" smtClean="0">
              <a:solidFill>
                <a:schemeClr val="tx1">
                  <a:lumMod val="75000"/>
                  <a:lumOff val="25000"/>
                </a:schemeClr>
              </a:solidFill>
            </a:rPr>
            <a:t>Akcjonariat rozproszony</a:t>
          </a:r>
        </a:p>
        <a:p>
          <a:pPr lvl="0" algn="ctr" defTabSz="488950">
            <a:lnSpc>
              <a:spcPct val="90000"/>
            </a:lnSpc>
            <a:spcBef>
              <a:spcPct val="0"/>
            </a:spcBef>
            <a:spcAft>
              <a:spcPct val="35000"/>
            </a:spcAft>
          </a:pPr>
          <a:r>
            <a:rPr lang="pl-PL" sz="1100" b="0" kern="1200" dirty="0" smtClean="0">
              <a:solidFill>
                <a:schemeClr val="tx1">
                  <a:lumMod val="75000"/>
                  <a:lumOff val="25000"/>
                </a:schemeClr>
              </a:solidFill>
            </a:rPr>
            <a:t>(17,53%)</a:t>
          </a:r>
          <a:endParaRPr lang="pl-PL" sz="1100" b="0" kern="1200" dirty="0">
            <a:solidFill>
              <a:schemeClr val="tx1">
                <a:lumMod val="75000"/>
                <a:lumOff val="25000"/>
              </a:schemeClr>
            </a:solidFill>
          </a:endParaRPr>
        </a:p>
      </dsp:txBody>
      <dsp:txXfrm>
        <a:off x="3444149" y="764634"/>
        <a:ext cx="1423067" cy="455381"/>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2" y="1"/>
            <a:ext cx="2945659" cy="496332"/>
          </a:xfrm>
          <a:prstGeom prst="rect">
            <a:avLst/>
          </a:prstGeom>
        </p:spPr>
        <p:txBody>
          <a:bodyPr vert="horz" lIns="91420" tIns="45710" rIns="91420" bIns="45710" rtlCol="0"/>
          <a:lstStyle>
            <a:lvl1pPr algn="l">
              <a:defRPr sz="1100"/>
            </a:lvl1pPr>
          </a:lstStyle>
          <a:p>
            <a:endParaRPr lang="es-ES"/>
          </a:p>
        </p:txBody>
      </p:sp>
      <p:sp>
        <p:nvSpPr>
          <p:cNvPr id="3" name="2 Marcador de fecha"/>
          <p:cNvSpPr>
            <a:spLocks noGrp="1"/>
          </p:cNvSpPr>
          <p:nvPr>
            <p:ph type="dt" sz="quarter" idx="1"/>
          </p:nvPr>
        </p:nvSpPr>
        <p:spPr>
          <a:xfrm>
            <a:off x="3850445" y="1"/>
            <a:ext cx="2945659" cy="496332"/>
          </a:xfrm>
          <a:prstGeom prst="rect">
            <a:avLst/>
          </a:prstGeom>
        </p:spPr>
        <p:txBody>
          <a:bodyPr vert="horz" lIns="91420" tIns="45710" rIns="91420" bIns="45710" rtlCol="0"/>
          <a:lstStyle>
            <a:lvl1pPr algn="r">
              <a:defRPr sz="1100"/>
            </a:lvl1pPr>
          </a:lstStyle>
          <a:p>
            <a:fld id="{B3244592-BA00-4C66-883D-0573EF276081}" type="datetimeFigureOut">
              <a:rPr lang="es-ES" smtClean="0"/>
              <a:pPr/>
              <a:t>23/04/2025</a:t>
            </a:fld>
            <a:endParaRPr lang="es-ES"/>
          </a:p>
        </p:txBody>
      </p:sp>
      <p:sp>
        <p:nvSpPr>
          <p:cNvPr id="4" name="3 Marcador de pie de página"/>
          <p:cNvSpPr>
            <a:spLocks noGrp="1"/>
          </p:cNvSpPr>
          <p:nvPr>
            <p:ph type="ftr" sz="quarter" idx="2"/>
          </p:nvPr>
        </p:nvSpPr>
        <p:spPr>
          <a:xfrm>
            <a:off x="2" y="9428586"/>
            <a:ext cx="2945659" cy="496332"/>
          </a:xfrm>
          <a:prstGeom prst="rect">
            <a:avLst/>
          </a:prstGeom>
        </p:spPr>
        <p:txBody>
          <a:bodyPr vert="horz" lIns="91420" tIns="45710" rIns="91420" bIns="45710" rtlCol="0" anchor="b"/>
          <a:lstStyle>
            <a:lvl1pPr algn="l">
              <a:defRPr sz="1100"/>
            </a:lvl1pPr>
          </a:lstStyle>
          <a:p>
            <a:endParaRPr lang="es-ES"/>
          </a:p>
        </p:txBody>
      </p:sp>
      <p:sp>
        <p:nvSpPr>
          <p:cNvPr id="5" name="4 Marcador de número de diapositiva"/>
          <p:cNvSpPr>
            <a:spLocks noGrp="1"/>
          </p:cNvSpPr>
          <p:nvPr>
            <p:ph type="sldNum" sz="quarter" idx="3"/>
          </p:nvPr>
        </p:nvSpPr>
        <p:spPr>
          <a:xfrm>
            <a:off x="3850445" y="9428586"/>
            <a:ext cx="2945659" cy="496332"/>
          </a:xfrm>
          <a:prstGeom prst="rect">
            <a:avLst/>
          </a:prstGeom>
        </p:spPr>
        <p:txBody>
          <a:bodyPr vert="horz" lIns="91420" tIns="45710" rIns="91420" bIns="45710" rtlCol="0" anchor="b"/>
          <a:lstStyle>
            <a:lvl1pPr algn="r">
              <a:defRPr sz="1100"/>
            </a:lvl1pPr>
          </a:lstStyle>
          <a:p>
            <a:fld id="{9CE844F7-660F-41DB-9E1B-EAABFFF4061D}" type="slidenum">
              <a:rPr lang="es-ES" smtClean="0"/>
              <a:pPr/>
              <a:t>‹#›</a:t>
            </a:fld>
            <a:endParaRPr lang="es-E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2" y="1"/>
            <a:ext cx="2945659" cy="496332"/>
          </a:xfrm>
          <a:prstGeom prst="rect">
            <a:avLst/>
          </a:prstGeom>
        </p:spPr>
        <p:txBody>
          <a:bodyPr vert="horz" lIns="91420" tIns="45710" rIns="91420" bIns="45710" rtlCol="0"/>
          <a:lstStyle>
            <a:lvl1pPr algn="l">
              <a:defRPr sz="1100"/>
            </a:lvl1pPr>
          </a:lstStyle>
          <a:p>
            <a:endParaRPr lang="es-ES"/>
          </a:p>
        </p:txBody>
      </p:sp>
      <p:sp>
        <p:nvSpPr>
          <p:cNvPr id="3" name="2 Marcador de fecha"/>
          <p:cNvSpPr>
            <a:spLocks noGrp="1"/>
          </p:cNvSpPr>
          <p:nvPr>
            <p:ph type="dt" idx="1"/>
          </p:nvPr>
        </p:nvSpPr>
        <p:spPr>
          <a:xfrm>
            <a:off x="3850445" y="1"/>
            <a:ext cx="2945659" cy="496332"/>
          </a:xfrm>
          <a:prstGeom prst="rect">
            <a:avLst/>
          </a:prstGeom>
        </p:spPr>
        <p:txBody>
          <a:bodyPr vert="horz" lIns="91420" tIns="45710" rIns="91420" bIns="45710" rtlCol="0"/>
          <a:lstStyle>
            <a:lvl1pPr algn="r">
              <a:defRPr sz="1100"/>
            </a:lvl1pPr>
          </a:lstStyle>
          <a:p>
            <a:fld id="{B3C87E49-6514-40AF-A3FE-E66ECBB7507C}" type="datetimeFigureOut">
              <a:rPr lang="es-ES" smtClean="0"/>
              <a:pPr/>
              <a:t>23/04/2025</a:t>
            </a:fld>
            <a:endParaRPr lang="es-ES"/>
          </a:p>
        </p:txBody>
      </p:sp>
      <p:sp>
        <p:nvSpPr>
          <p:cNvPr id="4" name="3 Marcador de imagen de diapositiva"/>
          <p:cNvSpPr>
            <a:spLocks noGrp="1" noRot="1" noChangeAspect="1"/>
          </p:cNvSpPr>
          <p:nvPr>
            <p:ph type="sldImg" idx="2"/>
          </p:nvPr>
        </p:nvSpPr>
        <p:spPr>
          <a:xfrm>
            <a:off x="919163" y="746125"/>
            <a:ext cx="4959350" cy="3719513"/>
          </a:xfrm>
          <a:prstGeom prst="rect">
            <a:avLst/>
          </a:prstGeom>
          <a:noFill/>
          <a:ln w="12700">
            <a:solidFill>
              <a:prstClr val="black"/>
            </a:solidFill>
          </a:ln>
        </p:spPr>
        <p:txBody>
          <a:bodyPr vert="horz" lIns="91420" tIns="45710" rIns="91420" bIns="45710" rtlCol="0" anchor="ctr"/>
          <a:lstStyle/>
          <a:p>
            <a:endParaRPr lang="es-ES"/>
          </a:p>
        </p:txBody>
      </p:sp>
      <p:sp>
        <p:nvSpPr>
          <p:cNvPr id="5" name="4 Marcador de notas"/>
          <p:cNvSpPr>
            <a:spLocks noGrp="1"/>
          </p:cNvSpPr>
          <p:nvPr>
            <p:ph type="body" sz="quarter" idx="3"/>
          </p:nvPr>
        </p:nvSpPr>
        <p:spPr>
          <a:xfrm>
            <a:off x="679769" y="4715155"/>
            <a:ext cx="5438140" cy="4466987"/>
          </a:xfrm>
          <a:prstGeom prst="rect">
            <a:avLst/>
          </a:prstGeom>
        </p:spPr>
        <p:txBody>
          <a:bodyPr vert="horz" lIns="91420" tIns="45710" rIns="91420" bIns="4571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2" y="9428586"/>
            <a:ext cx="2945659" cy="496332"/>
          </a:xfrm>
          <a:prstGeom prst="rect">
            <a:avLst/>
          </a:prstGeom>
        </p:spPr>
        <p:txBody>
          <a:bodyPr vert="horz" lIns="91420" tIns="45710" rIns="91420" bIns="45710" rtlCol="0" anchor="b"/>
          <a:lstStyle>
            <a:lvl1pPr algn="l">
              <a:defRPr sz="1100"/>
            </a:lvl1pPr>
          </a:lstStyle>
          <a:p>
            <a:endParaRPr lang="es-ES"/>
          </a:p>
        </p:txBody>
      </p:sp>
      <p:sp>
        <p:nvSpPr>
          <p:cNvPr id="7" name="6 Marcador de número de diapositiva"/>
          <p:cNvSpPr>
            <a:spLocks noGrp="1"/>
          </p:cNvSpPr>
          <p:nvPr>
            <p:ph type="sldNum" sz="quarter" idx="5"/>
          </p:nvPr>
        </p:nvSpPr>
        <p:spPr>
          <a:xfrm>
            <a:off x="3850445" y="9428586"/>
            <a:ext cx="2945659" cy="496332"/>
          </a:xfrm>
          <a:prstGeom prst="rect">
            <a:avLst/>
          </a:prstGeom>
        </p:spPr>
        <p:txBody>
          <a:bodyPr vert="horz" lIns="91420" tIns="45710" rIns="91420" bIns="45710" rtlCol="0" anchor="b"/>
          <a:lstStyle>
            <a:lvl1pPr algn="r">
              <a:defRPr sz="1100"/>
            </a:lvl1pPr>
          </a:lstStyle>
          <a:p>
            <a:fld id="{4226A395-1AD6-424D-B6CE-4A144BB9574B}" type="slidenum">
              <a:rPr lang="es-ES" smtClean="0"/>
              <a:pPr/>
              <a:t>‹#›</a:t>
            </a:fld>
            <a:endParaRPr lang="es-E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fontScale="40000" lnSpcReduction="20000"/>
          </a:bodyPr>
          <a:lstStyle/>
          <a:p>
            <a:r>
              <a:rPr lang="pl-PL" sz="1400" b="1" kern="1200" dirty="0" smtClean="0">
                <a:solidFill>
                  <a:schemeClr val="tx1"/>
                </a:solidFill>
                <a:latin typeface="+mn-lt"/>
                <a:ea typeface="+mn-ea"/>
                <a:cs typeface="+mn-cs"/>
              </a:rPr>
              <a:t>USŁUGI INŻYNIERSKIE I TECHNICZNE</a:t>
            </a:r>
            <a:endParaRPr lang="en-US" sz="1400" b="1" kern="1200" dirty="0" smtClean="0">
              <a:solidFill>
                <a:schemeClr val="tx1"/>
              </a:solidFill>
              <a:latin typeface="+mn-lt"/>
              <a:ea typeface="+mn-ea"/>
              <a:cs typeface="+mn-cs"/>
            </a:endParaRPr>
          </a:p>
          <a:p>
            <a:endParaRPr lang="en-US" sz="800" b="1" kern="1200" dirty="0" smtClean="0">
              <a:solidFill>
                <a:schemeClr val="tx1"/>
              </a:solidFill>
              <a:latin typeface="+mn-lt"/>
              <a:ea typeface="+mn-ea"/>
              <a:cs typeface="+mn-cs"/>
            </a:endParaRPr>
          </a:p>
          <a:p>
            <a:pPr lvl="0"/>
            <a:r>
              <a:rPr lang="pl-PL" sz="1200" i="1" noProof="1" smtClean="0">
                <a:solidFill>
                  <a:prstClr val="black"/>
                </a:solidFill>
                <a:latin typeface="+mn-lt"/>
                <a:ea typeface="+mn-ea"/>
                <a:cs typeface="+mn-cs"/>
              </a:rPr>
              <a:t>· Project Management: wsparcie w pozyskiwaniu nowych projektów, przygotowanie analiz technicznych, planowanie i ocena.</a:t>
            </a:r>
          </a:p>
          <a:p>
            <a:pPr lvl="0" algn="just"/>
            <a:r>
              <a:rPr lang="pl-PL" sz="1200" i="1" noProof="1" smtClean="0">
                <a:solidFill>
                  <a:prstClr val="black"/>
                </a:solidFill>
                <a:latin typeface="+mn-lt"/>
                <a:ea typeface="+mn-ea"/>
                <a:cs typeface="+mn-cs"/>
              </a:rPr>
              <a:t>· Kompetentny zespół inżynierów, posiadający różnorodne i bogate doświadczenie dzięki pracy na różnych rynkach. </a:t>
            </a:r>
          </a:p>
          <a:p>
            <a:pPr lvl="0" algn="just"/>
            <a:r>
              <a:rPr lang="pl-PL" sz="1200" i="1" noProof="1" smtClean="0">
                <a:solidFill>
                  <a:prstClr val="black"/>
                </a:solidFill>
                <a:latin typeface="+mn-lt"/>
                <a:ea typeface="+mn-ea"/>
                <a:cs typeface="+mn-cs"/>
              </a:rPr>
              <a:t>· Eksperci w produktach i procesach budowlanych. Każda analiza projektu uwzględnia wymagania całego procesu budowlanego.</a:t>
            </a:r>
          </a:p>
          <a:p>
            <a:pPr lvl="0" algn="just"/>
            <a:r>
              <a:rPr lang="pl-PL" sz="1200" i="1" noProof="1" smtClean="0">
                <a:solidFill>
                  <a:prstClr val="black"/>
                </a:solidFill>
                <a:latin typeface="+mn-lt"/>
                <a:ea typeface="+mn-ea"/>
                <a:cs typeface="+mn-cs"/>
              </a:rPr>
              <a:t>· Rozwiązania dla budowy, które są niezawodne, wysokiej jakości, wydajne i w 100% bezpieczne.</a:t>
            </a:r>
          </a:p>
          <a:p>
            <a:pPr lvl="0" algn="just"/>
            <a:endParaRPr lang="pl-PL" sz="1200" i="1" noProof="1" smtClean="0">
              <a:solidFill>
                <a:prstClr val="black"/>
              </a:solidFill>
              <a:latin typeface="+mn-lt"/>
              <a:ea typeface="+mn-ea"/>
              <a:cs typeface="+mn-cs"/>
            </a:endParaRPr>
          </a:p>
          <a:p>
            <a:r>
              <a:rPr lang="pl-PL" sz="1400" b="1" dirty="0" smtClean="0"/>
              <a:t>ZDOLNOŚĆ REAGOWANIA</a:t>
            </a:r>
            <a:endParaRPr lang="en-US" sz="1400" b="1" dirty="0" smtClean="0"/>
          </a:p>
          <a:p>
            <a:endParaRPr lang="en-US" sz="800" b="1" dirty="0" smtClean="0"/>
          </a:p>
          <a:p>
            <a:pPr lvl="0"/>
            <a:r>
              <a:rPr lang="pl-PL" sz="1200" i="1" noProof="1" smtClean="0">
                <a:solidFill>
                  <a:prstClr val="black"/>
                </a:solidFill>
                <a:latin typeface="+mn-lt"/>
                <a:ea typeface="+mn-ea"/>
                <a:cs typeface="+mn-cs"/>
              </a:rPr>
              <a:t>· Własna produkcja. Gwarancja bezpieczeństwa w odniesieniu do niezawodności produktów i usług.</a:t>
            </a:r>
          </a:p>
          <a:p>
            <a:pPr lvl="0"/>
            <a:r>
              <a:rPr lang="pl-PL" sz="1200" i="1" noProof="1" smtClean="0">
                <a:solidFill>
                  <a:prstClr val="black"/>
                </a:solidFill>
                <a:latin typeface="+mn-lt"/>
                <a:ea typeface="+mn-ea"/>
                <a:cs typeface="+mn-cs"/>
              </a:rPr>
              <a:t>· Rozbudowana międzynarodowa sieć centrów logistycznych oraz wsparcia techniczno-handlowego, oferująca kompleksowy serwis.</a:t>
            </a:r>
          </a:p>
          <a:p>
            <a:pPr lvl="0"/>
            <a:r>
              <a:rPr lang="pl-PL" sz="1200" i="1" noProof="1" smtClean="0">
                <a:solidFill>
                  <a:prstClr val="black"/>
                </a:solidFill>
                <a:latin typeface="+mn-lt"/>
                <a:ea typeface="+mn-ea"/>
                <a:cs typeface="+mn-cs"/>
              </a:rPr>
              <a:t>  dostosowany do oczekiwań Klienta.</a:t>
            </a:r>
          </a:p>
          <a:p>
            <a:pPr lvl="0"/>
            <a:r>
              <a:rPr lang="pl-PL" sz="1200" i="1" noProof="1" smtClean="0">
                <a:solidFill>
                  <a:prstClr val="black"/>
                </a:solidFill>
                <a:latin typeface="+mn-lt"/>
                <a:ea typeface="+mn-ea"/>
                <a:cs typeface="+mn-cs"/>
              </a:rPr>
              <a:t>· Magazyny w strategicznych lokalizacjach na całym świecie.</a:t>
            </a:r>
          </a:p>
          <a:p>
            <a:pPr lvl="0"/>
            <a:r>
              <a:rPr lang="pl-PL" sz="1200" i="1" noProof="1" smtClean="0">
                <a:solidFill>
                  <a:prstClr val="black"/>
                </a:solidFill>
                <a:latin typeface="+mn-lt"/>
                <a:ea typeface="+mn-ea"/>
                <a:cs typeface="+mn-cs"/>
              </a:rPr>
              <a:t>· Terminowe dostawy wg harmonogramu Klienta.</a:t>
            </a:r>
          </a:p>
          <a:p>
            <a:pPr lvl="0"/>
            <a:r>
              <a:rPr lang="pl-PL" sz="1200" i="1" noProof="1" smtClean="0">
                <a:solidFill>
                  <a:prstClr val="black"/>
                </a:solidFill>
                <a:latin typeface="+mn-lt"/>
                <a:ea typeface="+mn-ea"/>
                <a:cs typeface="+mn-cs"/>
              </a:rPr>
              <a:t>· Przyjazny, dostępny, transparentny oraz godny zaufania serwis. </a:t>
            </a:r>
            <a:endParaRPr lang="es-ES" sz="1200" i="1" noProof="1" smtClean="0">
              <a:solidFill>
                <a:prstClr val="black"/>
              </a:solidFill>
              <a:latin typeface="+mn-lt"/>
              <a:ea typeface="+mn-ea"/>
              <a:cs typeface="+mn-cs"/>
            </a:endParaRPr>
          </a:p>
          <a:p>
            <a:r>
              <a:rPr lang="pl-PL" sz="1400" b="1" dirty="0" smtClean="0"/>
              <a:t>NA BUDOWIE</a:t>
            </a:r>
            <a:endParaRPr lang="en-US" sz="1400" b="1" dirty="0" smtClean="0"/>
          </a:p>
          <a:p>
            <a:endParaRPr lang="en-US" sz="800" b="1" dirty="0" smtClean="0"/>
          </a:p>
          <a:p>
            <a:pPr lvl="0">
              <a:defRPr/>
            </a:pPr>
            <a:r>
              <a:rPr lang="pl-PL" sz="1200" i="1" noProof="1" smtClean="0">
                <a:solidFill>
                  <a:prstClr val="black"/>
                </a:solidFill>
                <a:latin typeface="+mn-lt"/>
                <a:ea typeface="+mn-ea"/>
                <a:cs typeface="+mn-cs"/>
              </a:rPr>
              <a:t>· Wsparcie i doradztwo na placu budowy.</a:t>
            </a:r>
          </a:p>
          <a:p>
            <a:pPr lvl="0">
              <a:defRPr/>
            </a:pPr>
            <a:r>
              <a:rPr lang="pl-PL" sz="1200" i="1" noProof="1" smtClean="0">
                <a:solidFill>
                  <a:prstClr val="black"/>
                </a:solidFill>
                <a:latin typeface="+mn-lt"/>
                <a:ea typeface="+mn-ea"/>
                <a:cs typeface="+mn-cs"/>
              </a:rPr>
              <a:t>· Nadzór nad projektem zgodnie z najwyższymi standardami bezpieczeństwa.</a:t>
            </a:r>
          </a:p>
          <a:p>
            <a:pPr lvl="0">
              <a:defRPr/>
            </a:pPr>
            <a:r>
              <a:rPr lang="pl-PL" sz="1200" i="1" noProof="1" smtClean="0">
                <a:solidFill>
                  <a:prstClr val="black"/>
                </a:solidFill>
                <a:latin typeface="+mn-lt"/>
                <a:ea typeface="+mn-ea"/>
                <a:cs typeface="+mn-cs"/>
              </a:rPr>
              <a:t>· Szkolenia dla personelu Klienta.</a:t>
            </a:r>
            <a:endParaRPr lang="es-ES" sz="1200" i="1" noProof="1" smtClean="0">
              <a:solidFill>
                <a:prstClr val="black"/>
              </a:solidFill>
              <a:latin typeface="+mn-lt"/>
              <a:ea typeface="+mn-ea"/>
              <a:cs typeface="+mn-cs"/>
            </a:endParaRPr>
          </a:p>
          <a:p>
            <a:r>
              <a:rPr lang="es-ES" sz="1400" b="1" dirty="0" smtClean="0"/>
              <a:t>BIM: Więcej niż projekt</a:t>
            </a:r>
          </a:p>
          <a:p>
            <a:pPr lvl="0"/>
            <a:endParaRPr lang="en-US" sz="800" b="1" dirty="0" smtClean="0">
              <a:solidFill>
                <a:prstClr val="black"/>
              </a:solidFill>
              <a:latin typeface="+mn-lt"/>
              <a:ea typeface="+mn-ea"/>
              <a:cs typeface="+mn-cs"/>
            </a:endParaRPr>
          </a:p>
          <a:p>
            <a:pPr lvl="0"/>
            <a:r>
              <a:rPr lang="es-ES" sz="1200" i="1" noProof="1" smtClean="0">
                <a:solidFill>
                  <a:prstClr val="black"/>
                </a:solidFill>
                <a:latin typeface="+mn-lt"/>
                <a:ea typeface="+mn-ea"/>
                <a:cs typeface="+mn-cs"/>
              </a:rPr>
              <a:t>· </a:t>
            </a:r>
            <a:r>
              <a:rPr lang="pl-PL" sz="1200" i="1" noProof="1" smtClean="0">
                <a:solidFill>
                  <a:prstClr val="black"/>
                </a:solidFill>
                <a:latin typeface="+mn-lt"/>
                <a:ea typeface="+mn-ea"/>
                <a:cs typeface="+mn-cs"/>
              </a:rPr>
              <a:t>Zastosowanie najnowszych technologii to nie tylko wzajemna poprawa produktywności i przejrzyste udostępnianie informacji, ale również nawiązywanie bliskich relacji.</a:t>
            </a:r>
          </a:p>
          <a:p>
            <a:pPr lvl="0"/>
            <a:r>
              <a:rPr lang="pl-PL" sz="1200" i="1" noProof="1" smtClean="0">
                <a:solidFill>
                  <a:prstClr val="black"/>
                </a:solidFill>
                <a:latin typeface="+mn-lt"/>
                <a:ea typeface="+mn-ea"/>
                <a:cs typeface="+mn-cs"/>
              </a:rPr>
              <a:t>· Wirtualny monitoring każdej fazy projektu, w celu zwiększenia wydajności pracy.</a:t>
            </a:r>
          </a:p>
          <a:p>
            <a:pPr lvl="0"/>
            <a:r>
              <a:rPr lang="pl-PL" sz="1200" i="1" noProof="1" smtClean="0">
                <a:solidFill>
                  <a:prstClr val="black"/>
                </a:solidFill>
                <a:latin typeface="+mn-lt"/>
                <a:ea typeface="+mn-ea"/>
                <a:cs typeface="+mn-cs"/>
              </a:rPr>
              <a:t>· ULMA Studio: narzędzie do projektowania z wykorzystaniem systemów ULMA.</a:t>
            </a:r>
          </a:p>
          <a:p>
            <a:pPr lvl="0"/>
            <a:endParaRPr lang="pl-PL" sz="1200" i="1" noProof="1" smtClean="0">
              <a:solidFill>
                <a:prstClr val="black"/>
              </a:solidFill>
              <a:latin typeface="+mn-lt"/>
              <a:ea typeface="+mn-ea"/>
              <a:cs typeface="+mn-cs"/>
            </a:endParaRPr>
          </a:p>
          <a:p>
            <a:r>
              <a:rPr lang="pl-PL" sz="1400" b="1" dirty="0" err="1" smtClean="0"/>
              <a:t>myULMA</a:t>
            </a:r>
            <a:r>
              <a:rPr lang="pl-PL" sz="1400" b="1" dirty="0" smtClean="0"/>
              <a:t>: o każdej porze, w każdym miejscu </a:t>
            </a:r>
            <a:endParaRPr lang="es-ES" sz="1400" b="1" dirty="0" smtClean="0"/>
          </a:p>
          <a:p>
            <a:pPr lvl="0"/>
            <a:endParaRPr lang="en-US" sz="800" b="1" dirty="0" smtClean="0">
              <a:solidFill>
                <a:prstClr val="black"/>
              </a:solidFill>
              <a:latin typeface="+mn-lt"/>
              <a:ea typeface="+mn-ea"/>
              <a:cs typeface="+mn-cs"/>
            </a:endParaRPr>
          </a:p>
          <a:p>
            <a:pPr lvl="0"/>
            <a:r>
              <a:rPr lang="es-ES" sz="1200" i="1" noProof="1" smtClean="0">
                <a:solidFill>
                  <a:prstClr val="black"/>
                </a:solidFill>
                <a:latin typeface="+mn-lt"/>
                <a:ea typeface="+mn-ea"/>
                <a:cs typeface="+mn-cs"/>
              </a:rPr>
              <a:t>· </a:t>
            </a:r>
            <a:r>
              <a:rPr lang="pl-PL" sz="1200" i="1" noProof="1" smtClean="0">
                <a:solidFill>
                  <a:prstClr val="black"/>
                </a:solidFill>
                <a:latin typeface="+mn-lt"/>
                <a:ea typeface="+mn-ea"/>
                <a:cs typeface="+mn-cs"/>
              </a:rPr>
              <a:t>Pełen dostęp do dokumentacji.</a:t>
            </a:r>
          </a:p>
          <a:p>
            <a:pPr lvl="0"/>
            <a:r>
              <a:rPr lang="pl-PL" sz="1200" i="1" noProof="1" smtClean="0">
                <a:solidFill>
                  <a:prstClr val="black"/>
                </a:solidFill>
                <a:latin typeface="+mn-lt"/>
                <a:ea typeface="+mn-ea"/>
                <a:cs typeface="+mn-cs"/>
              </a:rPr>
              <a:t>· Dostępna 24/7 z każdego urządzenia.</a:t>
            </a:r>
            <a:endParaRPr lang="es-ES" sz="1200" i="1" noProof="1" smtClean="0">
              <a:solidFill>
                <a:prstClr val="black"/>
              </a:solidFill>
              <a:latin typeface="+mn-lt"/>
              <a:ea typeface="+mn-ea"/>
              <a:cs typeface="+mn-cs"/>
            </a:endParaRPr>
          </a:p>
          <a:p>
            <a:pPr lvl="0"/>
            <a:endParaRPr lang="pl-PL" sz="1200" i="1" noProof="1" smtClean="0">
              <a:solidFill>
                <a:prstClr val="black"/>
              </a:solidFill>
              <a:latin typeface="+mn-lt"/>
              <a:ea typeface="+mn-ea"/>
              <a:cs typeface="+mn-cs"/>
            </a:endParaRPr>
          </a:p>
          <a:p>
            <a:r>
              <a:rPr lang="es-ES" sz="1400" b="1" dirty="0" smtClean="0"/>
              <a:t>Konfigurator rusztowań SCAFFMAX</a:t>
            </a:r>
          </a:p>
          <a:p>
            <a:pPr lvl="0"/>
            <a:endParaRPr lang="en-US" sz="800" b="1" dirty="0" smtClean="0">
              <a:solidFill>
                <a:prstClr val="black"/>
              </a:solidFill>
              <a:latin typeface="+mn-lt"/>
              <a:ea typeface="+mn-ea"/>
              <a:cs typeface="+mn-cs"/>
            </a:endParaRPr>
          </a:p>
          <a:p>
            <a:pPr lvl="0"/>
            <a:r>
              <a:rPr lang="es-ES" sz="1200" i="1" noProof="1" smtClean="0">
                <a:solidFill>
                  <a:prstClr val="black"/>
                </a:solidFill>
                <a:latin typeface="+mn-lt"/>
                <a:ea typeface="+mn-ea"/>
                <a:cs typeface="+mn-cs"/>
              </a:rPr>
              <a:t>· </a:t>
            </a:r>
            <a:r>
              <a:rPr lang="pl-PL" sz="1200" i="1" noProof="1" smtClean="0">
                <a:solidFill>
                  <a:prstClr val="black"/>
                </a:solidFill>
                <a:latin typeface="+mn-lt"/>
                <a:ea typeface="+mn-ea"/>
                <a:cs typeface="+mn-cs"/>
              </a:rPr>
              <a:t>Intuicyjne oprogramowanie.</a:t>
            </a:r>
          </a:p>
          <a:p>
            <a:pPr lvl="0"/>
            <a:r>
              <a:rPr lang="pl-PL" sz="1200" i="1" noProof="1" smtClean="0">
                <a:solidFill>
                  <a:prstClr val="black"/>
                </a:solidFill>
                <a:latin typeface="+mn-lt"/>
                <a:ea typeface="+mn-ea"/>
                <a:cs typeface="+mn-cs"/>
              </a:rPr>
              <a:t>· Wizualizacje 3D, plany, listy materiałowe</a:t>
            </a:r>
          </a:p>
          <a:p>
            <a:pPr lvl="0"/>
            <a:endParaRPr lang="pl-PL" sz="1200" i="1" noProof="1" smtClean="0">
              <a:solidFill>
                <a:prstClr val="black"/>
              </a:solidFill>
              <a:latin typeface="+mn-lt"/>
              <a:ea typeface="+mn-ea"/>
              <a:cs typeface="+mn-cs"/>
            </a:endParaRPr>
          </a:p>
          <a:p>
            <a:r>
              <a:rPr lang="pl-PL" sz="1400" b="1" dirty="0" smtClean="0"/>
              <a:t>SKANOWANIE LASEROWE, pomiar i precyzja</a:t>
            </a:r>
            <a:endParaRPr lang="es-ES" sz="1400" b="1" dirty="0" smtClean="0"/>
          </a:p>
          <a:p>
            <a:pPr lvl="0"/>
            <a:endParaRPr lang="en-US" sz="800" b="1" dirty="0" smtClean="0">
              <a:solidFill>
                <a:prstClr val="black"/>
              </a:solidFill>
              <a:latin typeface="+mn-lt"/>
              <a:ea typeface="+mn-ea"/>
              <a:cs typeface="+mn-cs"/>
            </a:endParaRPr>
          </a:p>
          <a:p>
            <a:pPr lvl="0"/>
            <a:r>
              <a:rPr lang="es-ES" sz="1200" i="1" noProof="1" smtClean="0">
                <a:solidFill>
                  <a:prstClr val="black"/>
                </a:solidFill>
                <a:latin typeface="+mn-lt"/>
                <a:ea typeface="+mn-ea"/>
                <a:cs typeface="+mn-cs"/>
              </a:rPr>
              <a:t>·</a:t>
            </a:r>
            <a:r>
              <a:rPr lang="pl-PL" sz="1200" i="1" noProof="1" smtClean="0">
                <a:solidFill>
                  <a:prstClr val="black"/>
                </a:solidFill>
                <a:latin typeface="+mn-lt"/>
                <a:ea typeface="+mn-ea"/>
                <a:cs typeface="+mn-cs"/>
              </a:rPr>
              <a:t> Skracamy czas niezbędny na pomiary i poprawiamy ich dokładność.</a:t>
            </a:r>
          </a:p>
          <a:p>
            <a:pPr lvl="0"/>
            <a:r>
              <a:rPr lang="pl-PL" sz="1200" i="1" noProof="1" smtClean="0">
                <a:solidFill>
                  <a:prstClr val="black"/>
                </a:solidFill>
                <a:latin typeface="+mn-lt"/>
                <a:ea typeface="+mn-ea"/>
                <a:cs typeface="+mn-cs"/>
              </a:rPr>
              <a:t>· Technologia ta usprawnia logistykę i obliczenia materiałowe, co skutkuje znacznymi oszczędnościami kosztów</a:t>
            </a:r>
          </a:p>
          <a:p>
            <a:pPr lvl="0"/>
            <a:endParaRPr lang="pl-PL" sz="1200" i="1" noProof="1" smtClean="0">
              <a:solidFill>
                <a:prstClr val="black"/>
              </a:solidFill>
              <a:latin typeface="+mn-lt"/>
              <a:ea typeface="+mn-ea"/>
              <a:cs typeface="+mn-cs"/>
            </a:endParaRPr>
          </a:p>
          <a:p>
            <a:r>
              <a:rPr lang="pl-PL" sz="1400" b="1" kern="1200" dirty="0" smtClean="0">
                <a:solidFill>
                  <a:schemeClr val="tx1"/>
                </a:solidFill>
                <a:latin typeface="+mn-lt"/>
                <a:ea typeface="+mn-ea"/>
                <a:cs typeface="+mn-cs"/>
              </a:rPr>
              <a:t>BEZPIECZEŃSTWO NA BUDOWIE</a:t>
            </a:r>
            <a:endParaRPr lang="en-US" sz="1400" b="1" kern="1200" dirty="0" smtClean="0">
              <a:solidFill>
                <a:schemeClr val="tx1"/>
              </a:solidFill>
              <a:latin typeface="+mn-lt"/>
              <a:ea typeface="+mn-ea"/>
              <a:cs typeface="+mn-cs"/>
            </a:endParaRPr>
          </a:p>
          <a:p>
            <a:pPr lvl="0"/>
            <a:endParaRPr lang="en-US" sz="800" b="1" dirty="0" smtClean="0">
              <a:solidFill>
                <a:prstClr val="black"/>
              </a:solidFill>
              <a:latin typeface="+mn-lt"/>
              <a:ea typeface="+mn-ea"/>
              <a:cs typeface="+mn-cs"/>
            </a:endParaRPr>
          </a:p>
          <a:p>
            <a:r>
              <a:rPr lang="pl-PL" sz="1200" i="1" noProof="1" smtClean="0"/>
              <a:t>· Ciągłe wsparcie w terenie</a:t>
            </a:r>
          </a:p>
          <a:p>
            <a:r>
              <a:rPr lang="pl-PL" sz="1200" i="1" noProof="1" smtClean="0"/>
              <a:t>· Usługi przedmontażowe przy skomplikowanych deskowaniach</a:t>
            </a:r>
          </a:p>
          <a:p>
            <a:endParaRPr lang="en-US" sz="1200" i="1" dirty="0" smtClean="0"/>
          </a:p>
          <a:p>
            <a:pPr lvl="0"/>
            <a:endParaRPr lang="pl-PL" sz="1200" i="1" noProof="1" smtClean="0">
              <a:solidFill>
                <a:prstClr val="black"/>
              </a:solidFill>
              <a:latin typeface="+mn-lt"/>
              <a:ea typeface="+mn-ea"/>
              <a:cs typeface="+mn-cs"/>
            </a:endParaRPr>
          </a:p>
          <a:p>
            <a:r>
              <a:rPr lang="pl-PL" sz="1400" b="1" dirty="0" smtClean="0"/>
              <a:t>DOKUMENTACJA</a:t>
            </a:r>
            <a:endParaRPr lang="en-US" sz="1400" b="1" dirty="0" smtClean="0"/>
          </a:p>
          <a:p>
            <a:endParaRPr lang="en-US" sz="800" b="1" dirty="0" smtClean="0"/>
          </a:p>
          <a:p>
            <a:pPr lvl="0"/>
            <a:r>
              <a:rPr lang="en-US" sz="1200" i="1" noProof="1" smtClean="0">
                <a:solidFill>
                  <a:prstClr val="black"/>
                </a:solidFill>
                <a:latin typeface="+mn-lt"/>
                <a:ea typeface="+mn-ea"/>
                <a:cs typeface="+mn-cs"/>
              </a:rPr>
              <a:t>·</a:t>
            </a:r>
            <a:r>
              <a:rPr lang="pl-PL" sz="1400" i="1" noProof="1" smtClean="0">
                <a:solidFill>
                  <a:prstClr val="black"/>
                </a:solidFill>
                <a:latin typeface="+mn-lt"/>
                <a:ea typeface="+mn-ea"/>
                <a:cs typeface="+mn-cs"/>
              </a:rPr>
              <a:t> </a:t>
            </a:r>
            <a:r>
              <a:rPr lang="pl-PL" sz="1200" i="1" noProof="1" smtClean="0">
                <a:solidFill>
                  <a:prstClr val="black"/>
                </a:solidFill>
                <a:latin typeface="+mn-lt"/>
                <a:ea typeface="+mn-ea"/>
                <a:cs typeface="+mn-cs"/>
              </a:rPr>
              <a:t>Przewodniki dla użytkowników, instrukcje montażu,</a:t>
            </a:r>
          </a:p>
          <a:p>
            <a:pPr lvl="0"/>
            <a:r>
              <a:rPr lang="pl-PL" sz="1200" i="1" noProof="1" smtClean="0">
                <a:solidFill>
                  <a:prstClr val="black"/>
                </a:solidFill>
                <a:latin typeface="+mn-lt"/>
                <a:ea typeface="+mn-ea"/>
                <a:cs typeface="+mn-cs"/>
              </a:rPr>
              <a:t> spotkania i wydarzenia poświęcone produktom </a:t>
            </a:r>
          </a:p>
          <a:p>
            <a:pPr lvl="0"/>
            <a:endParaRPr lang="pl-PL" sz="1200" i="1" noProof="1" smtClean="0">
              <a:solidFill>
                <a:prstClr val="black"/>
              </a:solidFill>
              <a:latin typeface="+mn-lt"/>
              <a:ea typeface="+mn-ea"/>
              <a:cs typeface="+mn-cs"/>
            </a:endParaRPr>
          </a:p>
          <a:p>
            <a:r>
              <a:rPr lang="pl-PL" sz="1400" b="1" dirty="0" smtClean="0"/>
              <a:t>SYSTEMY BEZPIECZEŃSTWA ULMA</a:t>
            </a:r>
            <a:endParaRPr lang="en-US" sz="1400" b="1" dirty="0" smtClean="0"/>
          </a:p>
          <a:p>
            <a:endParaRPr lang="en-US" sz="800" b="1" dirty="0" smtClean="0"/>
          </a:p>
          <a:p>
            <a:pPr lvl="0">
              <a:defRPr/>
            </a:pPr>
            <a:r>
              <a:rPr lang="pl-PL" sz="1200" i="1" noProof="1" smtClean="0">
                <a:solidFill>
                  <a:prstClr val="black"/>
                </a:solidFill>
                <a:latin typeface="+mn-lt"/>
                <a:ea typeface="+mn-ea"/>
                <a:cs typeface="+mn-cs"/>
              </a:rPr>
              <a:t>· Opracowywanie rozwiązań w zakresie bezpieczeństwa</a:t>
            </a:r>
          </a:p>
          <a:p>
            <a:pPr lvl="0">
              <a:defRPr/>
            </a:pPr>
            <a:r>
              <a:rPr lang="pl-PL" sz="1200" i="1" noProof="1" smtClean="0">
                <a:solidFill>
                  <a:prstClr val="black"/>
                </a:solidFill>
                <a:latin typeface="+mn-lt"/>
                <a:ea typeface="+mn-ea"/>
                <a:cs typeface="+mn-cs"/>
              </a:rPr>
              <a:t>· Produkty testowane w rzeczywistych warunkach budowy </a:t>
            </a:r>
          </a:p>
          <a:p>
            <a:pPr lvl="0">
              <a:defRPr/>
            </a:pPr>
            <a:r>
              <a:rPr lang="pl-PL" sz="1200" i="1" noProof="1" smtClean="0">
                <a:solidFill>
                  <a:prstClr val="black"/>
                </a:solidFill>
                <a:latin typeface="+mn-lt"/>
                <a:ea typeface="+mn-ea"/>
                <a:cs typeface="+mn-cs"/>
              </a:rPr>
              <a:t>· Certyfikaty </a:t>
            </a:r>
          </a:p>
          <a:p>
            <a:pPr lvl="0"/>
            <a:endParaRPr lang="pl-PL" sz="1200" i="1" noProof="1" smtClean="0">
              <a:solidFill>
                <a:prstClr val="black"/>
              </a:solidFill>
              <a:latin typeface="+mn-lt"/>
              <a:ea typeface="+mn-ea"/>
              <a:cs typeface="+mn-cs"/>
            </a:endParaRPr>
          </a:p>
          <a:p>
            <a:r>
              <a:rPr lang="pl-PL" sz="1400" b="1" dirty="0" smtClean="0"/>
              <a:t>ERGONOMICZNE ROZWIĄZANIA</a:t>
            </a:r>
            <a:endParaRPr lang="en-US" sz="1400" b="1" dirty="0" smtClean="0"/>
          </a:p>
          <a:p>
            <a:endParaRPr lang="en-US" sz="800" b="1" dirty="0" smtClean="0"/>
          </a:p>
          <a:p>
            <a:pPr lvl="0">
              <a:defRPr/>
            </a:pPr>
            <a:r>
              <a:rPr lang="pl-PL" sz="1200" i="1" noProof="1" smtClean="0">
                <a:solidFill>
                  <a:prstClr val="black"/>
                </a:solidFill>
                <a:latin typeface="+mn-lt"/>
                <a:ea typeface="+mn-ea"/>
                <a:cs typeface="+mn-cs"/>
              </a:rPr>
              <a:t>· Naziemne czynności przedmontażowe </a:t>
            </a:r>
          </a:p>
          <a:p>
            <a:pPr lvl="0">
              <a:defRPr/>
            </a:pPr>
            <a:r>
              <a:rPr lang="pl-PL" sz="1200" i="1" noProof="1" smtClean="0">
                <a:solidFill>
                  <a:prstClr val="black"/>
                </a:solidFill>
                <a:latin typeface="+mn-lt"/>
                <a:ea typeface="+mn-ea"/>
                <a:cs typeface="+mn-cs"/>
              </a:rPr>
              <a:t>· Ergonomiczne przenoszenie produktów</a:t>
            </a:r>
          </a:p>
          <a:p>
            <a:pPr lvl="0">
              <a:defRPr/>
            </a:pPr>
            <a:r>
              <a:rPr lang="pl-PL" sz="1200" i="1" noProof="1" smtClean="0">
                <a:solidFill>
                  <a:prstClr val="black"/>
                </a:solidFill>
                <a:latin typeface="+mn-lt"/>
                <a:ea typeface="+mn-ea"/>
                <a:cs typeface="+mn-cs"/>
              </a:rPr>
              <a:t>· Lekkie i łatwe w obsłudze materiały </a:t>
            </a:r>
          </a:p>
          <a:p>
            <a:pPr lvl="0"/>
            <a:endParaRPr lang="es-ES" sz="1200" i="1" noProof="1" smtClean="0">
              <a:solidFill>
                <a:prstClr val="black"/>
              </a:solidFill>
              <a:latin typeface="+mn-lt"/>
              <a:ea typeface="+mn-ea"/>
              <a:cs typeface="+mn-cs"/>
            </a:endParaRPr>
          </a:p>
          <a:p>
            <a:pPr lvl="0" algn="just"/>
            <a:endParaRPr lang="pl-PL" sz="1200" i="1" noProof="1" smtClean="0">
              <a:solidFill>
                <a:prstClr val="black"/>
              </a:solidFill>
              <a:latin typeface="+mn-lt"/>
              <a:ea typeface="+mn-ea"/>
              <a:cs typeface="+mn-cs"/>
            </a:endParaRPr>
          </a:p>
          <a:p>
            <a:pPr lvl="0" algn="just"/>
            <a:endParaRPr lang="en-US" sz="1400" b="1" kern="1200" dirty="0" smtClean="0">
              <a:solidFill>
                <a:schemeClr val="tx1"/>
              </a:solidFill>
              <a:latin typeface="+mn-lt"/>
              <a:ea typeface="+mn-ea"/>
              <a:cs typeface="+mn-cs"/>
            </a:endParaRPr>
          </a:p>
        </p:txBody>
      </p:sp>
      <p:sp>
        <p:nvSpPr>
          <p:cNvPr id="4" name="Symbol zastępczy numeru slajdu 3"/>
          <p:cNvSpPr>
            <a:spLocks noGrp="1"/>
          </p:cNvSpPr>
          <p:nvPr>
            <p:ph type="sldNum" sz="quarter" idx="10"/>
          </p:nvPr>
        </p:nvSpPr>
        <p:spPr/>
        <p:txBody>
          <a:bodyPr/>
          <a:lstStyle/>
          <a:p>
            <a:fld id="{4226A395-1AD6-424D-B6CE-4A144BB9574B}" type="slidenum">
              <a:rPr lang="es-ES" smtClean="0"/>
              <a:pPr/>
              <a:t>2</a:t>
            </a:fld>
            <a:endParaRPr lang="es-ES"/>
          </a:p>
        </p:txBody>
      </p:sp>
    </p:spTree>
    <p:extLst>
      <p:ext uri="{BB962C8B-B14F-4D97-AF65-F5344CB8AC3E}">
        <p14:creationId xmlns:p14="http://schemas.microsoft.com/office/powerpoint/2010/main" val="1941127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fontScale="40000" lnSpcReduction="20000"/>
          </a:bodyPr>
          <a:lstStyle/>
          <a:p>
            <a:r>
              <a:rPr lang="pl-PL" sz="1400" b="1" kern="1200" dirty="0" smtClean="0">
                <a:solidFill>
                  <a:schemeClr val="tx1"/>
                </a:solidFill>
                <a:latin typeface="+mn-lt"/>
                <a:ea typeface="+mn-ea"/>
                <a:cs typeface="+mn-cs"/>
              </a:rPr>
              <a:t>USŁUGI INŻYNIERSKIE I TECHNICZNE</a:t>
            </a:r>
            <a:endParaRPr lang="en-US" sz="1400" b="1" kern="1200" dirty="0" smtClean="0">
              <a:solidFill>
                <a:schemeClr val="tx1"/>
              </a:solidFill>
              <a:latin typeface="+mn-lt"/>
              <a:ea typeface="+mn-ea"/>
              <a:cs typeface="+mn-cs"/>
            </a:endParaRPr>
          </a:p>
          <a:p>
            <a:endParaRPr lang="en-US" sz="800" b="1" kern="1200" dirty="0" smtClean="0">
              <a:solidFill>
                <a:schemeClr val="tx1"/>
              </a:solidFill>
              <a:latin typeface="+mn-lt"/>
              <a:ea typeface="+mn-ea"/>
              <a:cs typeface="+mn-cs"/>
            </a:endParaRPr>
          </a:p>
          <a:p>
            <a:pPr lvl="0"/>
            <a:r>
              <a:rPr lang="pl-PL" sz="1200" i="1" noProof="1" smtClean="0">
                <a:solidFill>
                  <a:prstClr val="black"/>
                </a:solidFill>
                <a:latin typeface="+mn-lt"/>
                <a:ea typeface="+mn-ea"/>
                <a:cs typeface="+mn-cs"/>
              </a:rPr>
              <a:t>· Project Management: wsparcie w pozyskiwaniu nowych projektów, przygotowanie analiz technicznych, planowanie i ocena.</a:t>
            </a:r>
          </a:p>
          <a:p>
            <a:pPr lvl="0" algn="just"/>
            <a:r>
              <a:rPr lang="pl-PL" sz="1200" i="1" noProof="1" smtClean="0">
                <a:solidFill>
                  <a:prstClr val="black"/>
                </a:solidFill>
                <a:latin typeface="+mn-lt"/>
                <a:ea typeface="+mn-ea"/>
                <a:cs typeface="+mn-cs"/>
              </a:rPr>
              <a:t>· Kompetentny zespół inżynierów, posiadający różnorodne i bogate doświadczenie dzięki pracy na różnych rynkach. </a:t>
            </a:r>
          </a:p>
          <a:p>
            <a:pPr lvl="0" algn="just"/>
            <a:r>
              <a:rPr lang="pl-PL" sz="1200" i="1" noProof="1" smtClean="0">
                <a:solidFill>
                  <a:prstClr val="black"/>
                </a:solidFill>
                <a:latin typeface="+mn-lt"/>
                <a:ea typeface="+mn-ea"/>
                <a:cs typeface="+mn-cs"/>
              </a:rPr>
              <a:t>· Eksperci w produktach i procesach budowlanych. Każda analiza projektu uwzględnia wymagania całego procesu budowlanego.</a:t>
            </a:r>
          </a:p>
          <a:p>
            <a:pPr lvl="0" algn="just"/>
            <a:r>
              <a:rPr lang="pl-PL" sz="1200" i="1" noProof="1" smtClean="0">
                <a:solidFill>
                  <a:prstClr val="black"/>
                </a:solidFill>
                <a:latin typeface="+mn-lt"/>
                <a:ea typeface="+mn-ea"/>
                <a:cs typeface="+mn-cs"/>
              </a:rPr>
              <a:t>· Rozwiązania dla budowy, które są niezawodne, wysokiej jakości, wydajne i w 100% bezpieczne.</a:t>
            </a:r>
          </a:p>
          <a:p>
            <a:pPr lvl="0" algn="just"/>
            <a:endParaRPr lang="pl-PL" sz="1200" i="1" noProof="1" smtClean="0">
              <a:solidFill>
                <a:prstClr val="black"/>
              </a:solidFill>
              <a:latin typeface="+mn-lt"/>
              <a:ea typeface="+mn-ea"/>
              <a:cs typeface="+mn-cs"/>
            </a:endParaRPr>
          </a:p>
          <a:p>
            <a:r>
              <a:rPr lang="pl-PL" sz="1400" b="1" dirty="0" smtClean="0"/>
              <a:t>ZDOLNOŚĆ REAGOWANIA</a:t>
            </a:r>
            <a:endParaRPr lang="en-US" sz="1400" b="1" dirty="0" smtClean="0"/>
          </a:p>
          <a:p>
            <a:endParaRPr lang="en-US" sz="800" b="1" dirty="0" smtClean="0"/>
          </a:p>
          <a:p>
            <a:pPr lvl="0"/>
            <a:r>
              <a:rPr lang="pl-PL" sz="1200" i="1" noProof="1" smtClean="0">
                <a:solidFill>
                  <a:prstClr val="black"/>
                </a:solidFill>
                <a:latin typeface="+mn-lt"/>
                <a:ea typeface="+mn-ea"/>
                <a:cs typeface="+mn-cs"/>
              </a:rPr>
              <a:t>· Własna produkcja. Gwarancja bezpieczeństwa w odniesieniu do niezawodności produktów i usług.</a:t>
            </a:r>
          </a:p>
          <a:p>
            <a:pPr lvl="0"/>
            <a:r>
              <a:rPr lang="pl-PL" sz="1200" i="1" noProof="1" smtClean="0">
                <a:solidFill>
                  <a:prstClr val="black"/>
                </a:solidFill>
                <a:latin typeface="+mn-lt"/>
                <a:ea typeface="+mn-ea"/>
                <a:cs typeface="+mn-cs"/>
              </a:rPr>
              <a:t>· Rozbudowana międzynarodowa sieć centrów logistycznych oraz wsparcia techniczno-handlowego, oferująca kompleksowy serwis.</a:t>
            </a:r>
          </a:p>
          <a:p>
            <a:pPr lvl="0"/>
            <a:r>
              <a:rPr lang="pl-PL" sz="1200" i="1" noProof="1" smtClean="0">
                <a:solidFill>
                  <a:prstClr val="black"/>
                </a:solidFill>
                <a:latin typeface="+mn-lt"/>
                <a:ea typeface="+mn-ea"/>
                <a:cs typeface="+mn-cs"/>
              </a:rPr>
              <a:t>  dostosowany do oczekiwań Klienta.</a:t>
            </a:r>
          </a:p>
          <a:p>
            <a:pPr lvl="0"/>
            <a:r>
              <a:rPr lang="pl-PL" sz="1200" i="1" noProof="1" smtClean="0">
                <a:solidFill>
                  <a:prstClr val="black"/>
                </a:solidFill>
                <a:latin typeface="+mn-lt"/>
                <a:ea typeface="+mn-ea"/>
                <a:cs typeface="+mn-cs"/>
              </a:rPr>
              <a:t>· Magazyny w strategicznych lokalizacjach na całym świecie.</a:t>
            </a:r>
          </a:p>
          <a:p>
            <a:pPr lvl="0"/>
            <a:r>
              <a:rPr lang="pl-PL" sz="1200" i="1" noProof="1" smtClean="0">
                <a:solidFill>
                  <a:prstClr val="black"/>
                </a:solidFill>
                <a:latin typeface="+mn-lt"/>
                <a:ea typeface="+mn-ea"/>
                <a:cs typeface="+mn-cs"/>
              </a:rPr>
              <a:t>· Terminowe dostawy wg harmonogramu Klienta.</a:t>
            </a:r>
          </a:p>
          <a:p>
            <a:pPr lvl="0"/>
            <a:r>
              <a:rPr lang="pl-PL" sz="1200" i="1" noProof="1" smtClean="0">
                <a:solidFill>
                  <a:prstClr val="black"/>
                </a:solidFill>
                <a:latin typeface="+mn-lt"/>
                <a:ea typeface="+mn-ea"/>
                <a:cs typeface="+mn-cs"/>
              </a:rPr>
              <a:t>· Przyjazny, dostępny, transparentny oraz godny zaufania serwis. </a:t>
            </a:r>
            <a:endParaRPr lang="es-ES" sz="1200" i="1" noProof="1" smtClean="0">
              <a:solidFill>
                <a:prstClr val="black"/>
              </a:solidFill>
              <a:latin typeface="+mn-lt"/>
              <a:ea typeface="+mn-ea"/>
              <a:cs typeface="+mn-cs"/>
            </a:endParaRPr>
          </a:p>
          <a:p>
            <a:r>
              <a:rPr lang="pl-PL" sz="1400" b="1" dirty="0" smtClean="0"/>
              <a:t>NA BUDOWIE</a:t>
            </a:r>
            <a:endParaRPr lang="en-US" sz="1400" b="1" dirty="0" smtClean="0"/>
          </a:p>
          <a:p>
            <a:endParaRPr lang="en-US" sz="800" b="1" dirty="0" smtClean="0"/>
          </a:p>
          <a:p>
            <a:pPr lvl="0">
              <a:defRPr/>
            </a:pPr>
            <a:r>
              <a:rPr lang="pl-PL" sz="1200" i="1" noProof="1" smtClean="0">
                <a:solidFill>
                  <a:prstClr val="black"/>
                </a:solidFill>
                <a:latin typeface="+mn-lt"/>
                <a:ea typeface="+mn-ea"/>
                <a:cs typeface="+mn-cs"/>
              </a:rPr>
              <a:t>· Wsparcie i doradztwo na placu budowy.</a:t>
            </a:r>
          </a:p>
          <a:p>
            <a:pPr lvl="0">
              <a:defRPr/>
            </a:pPr>
            <a:r>
              <a:rPr lang="pl-PL" sz="1200" i="1" noProof="1" smtClean="0">
                <a:solidFill>
                  <a:prstClr val="black"/>
                </a:solidFill>
                <a:latin typeface="+mn-lt"/>
                <a:ea typeface="+mn-ea"/>
                <a:cs typeface="+mn-cs"/>
              </a:rPr>
              <a:t>· Nadzór nad projektem zgodnie z najwyższymi standardami bezpieczeństwa.</a:t>
            </a:r>
          </a:p>
          <a:p>
            <a:pPr lvl="0">
              <a:defRPr/>
            </a:pPr>
            <a:r>
              <a:rPr lang="pl-PL" sz="1200" i="1" noProof="1" smtClean="0">
                <a:solidFill>
                  <a:prstClr val="black"/>
                </a:solidFill>
                <a:latin typeface="+mn-lt"/>
                <a:ea typeface="+mn-ea"/>
                <a:cs typeface="+mn-cs"/>
              </a:rPr>
              <a:t>· Szkolenia dla personelu Klienta.</a:t>
            </a:r>
            <a:endParaRPr lang="es-ES" sz="1200" i="1" noProof="1" smtClean="0">
              <a:solidFill>
                <a:prstClr val="black"/>
              </a:solidFill>
              <a:latin typeface="+mn-lt"/>
              <a:ea typeface="+mn-ea"/>
              <a:cs typeface="+mn-cs"/>
            </a:endParaRPr>
          </a:p>
          <a:p>
            <a:r>
              <a:rPr lang="es-ES" sz="1400" b="1" dirty="0" smtClean="0"/>
              <a:t>BIM: Więcej niż projekt</a:t>
            </a:r>
          </a:p>
          <a:p>
            <a:pPr lvl="0"/>
            <a:endParaRPr lang="en-US" sz="800" b="1" dirty="0" smtClean="0">
              <a:solidFill>
                <a:prstClr val="black"/>
              </a:solidFill>
              <a:latin typeface="+mn-lt"/>
              <a:ea typeface="+mn-ea"/>
              <a:cs typeface="+mn-cs"/>
            </a:endParaRPr>
          </a:p>
          <a:p>
            <a:pPr lvl="0"/>
            <a:r>
              <a:rPr lang="es-ES" sz="1200" i="1" noProof="1" smtClean="0">
                <a:solidFill>
                  <a:prstClr val="black"/>
                </a:solidFill>
                <a:latin typeface="+mn-lt"/>
                <a:ea typeface="+mn-ea"/>
                <a:cs typeface="+mn-cs"/>
              </a:rPr>
              <a:t>· </a:t>
            </a:r>
            <a:r>
              <a:rPr lang="pl-PL" sz="1200" i="1" noProof="1" smtClean="0">
                <a:solidFill>
                  <a:prstClr val="black"/>
                </a:solidFill>
                <a:latin typeface="+mn-lt"/>
                <a:ea typeface="+mn-ea"/>
                <a:cs typeface="+mn-cs"/>
              </a:rPr>
              <a:t>Zastosowanie najnowszych technologii to nie tylko wzajemna poprawa produktywności i przejrzyste udostępnianie informacji, ale również nawiązywanie bliskich relacji.</a:t>
            </a:r>
          </a:p>
          <a:p>
            <a:pPr lvl="0"/>
            <a:r>
              <a:rPr lang="pl-PL" sz="1200" i="1" noProof="1" smtClean="0">
                <a:solidFill>
                  <a:prstClr val="black"/>
                </a:solidFill>
                <a:latin typeface="+mn-lt"/>
                <a:ea typeface="+mn-ea"/>
                <a:cs typeface="+mn-cs"/>
              </a:rPr>
              <a:t>· Wirtualny monitoring każdej fazy projektu, w celu zwiększenia wydajności pracy.</a:t>
            </a:r>
          </a:p>
          <a:p>
            <a:pPr lvl="0"/>
            <a:r>
              <a:rPr lang="pl-PL" sz="1200" i="1" noProof="1" smtClean="0">
                <a:solidFill>
                  <a:prstClr val="black"/>
                </a:solidFill>
                <a:latin typeface="+mn-lt"/>
                <a:ea typeface="+mn-ea"/>
                <a:cs typeface="+mn-cs"/>
              </a:rPr>
              <a:t>· ULMA Studio: narzędzie do projektowania z wykorzystaniem systemów ULMA.</a:t>
            </a:r>
          </a:p>
          <a:p>
            <a:pPr lvl="0"/>
            <a:endParaRPr lang="pl-PL" sz="1200" i="1" noProof="1" smtClean="0">
              <a:solidFill>
                <a:prstClr val="black"/>
              </a:solidFill>
              <a:latin typeface="+mn-lt"/>
              <a:ea typeface="+mn-ea"/>
              <a:cs typeface="+mn-cs"/>
            </a:endParaRPr>
          </a:p>
          <a:p>
            <a:r>
              <a:rPr lang="pl-PL" sz="1400" b="1" dirty="0" err="1" smtClean="0"/>
              <a:t>myULMA</a:t>
            </a:r>
            <a:r>
              <a:rPr lang="pl-PL" sz="1400" b="1" dirty="0" smtClean="0"/>
              <a:t>: o każdej porze, w każdym miejscu </a:t>
            </a:r>
            <a:endParaRPr lang="es-ES" sz="1400" b="1" dirty="0" smtClean="0"/>
          </a:p>
          <a:p>
            <a:pPr lvl="0"/>
            <a:endParaRPr lang="en-US" sz="800" b="1" dirty="0" smtClean="0">
              <a:solidFill>
                <a:prstClr val="black"/>
              </a:solidFill>
              <a:latin typeface="+mn-lt"/>
              <a:ea typeface="+mn-ea"/>
              <a:cs typeface="+mn-cs"/>
            </a:endParaRPr>
          </a:p>
          <a:p>
            <a:pPr lvl="0"/>
            <a:r>
              <a:rPr lang="es-ES" sz="1200" i="1" noProof="1" smtClean="0">
                <a:solidFill>
                  <a:prstClr val="black"/>
                </a:solidFill>
                <a:latin typeface="+mn-lt"/>
                <a:ea typeface="+mn-ea"/>
                <a:cs typeface="+mn-cs"/>
              </a:rPr>
              <a:t>· </a:t>
            </a:r>
            <a:r>
              <a:rPr lang="pl-PL" sz="1200" i="1" noProof="1" smtClean="0">
                <a:solidFill>
                  <a:prstClr val="black"/>
                </a:solidFill>
                <a:latin typeface="+mn-lt"/>
                <a:ea typeface="+mn-ea"/>
                <a:cs typeface="+mn-cs"/>
              </a:rPr>
              <a:t>Pełen dostęp do dokumentacji.</a:t>
            </a:r>
          </a:p>
          <a:p>
            <a:pPr lvl="0"/>
            <a:r>
              <a:rPr lang="pl-PL" sz="1200" i="1" noProof="1" smtClean="0">
                <a:solidFill>
                  <a:prstClr val="black"/>
                </a:solidFill>
                <a:latin typeface="+mn-lt"/>
                <a:ea typeface="+mn-ea"/>
                <a:cs typeface="+mn-cs"/>
              </a:rPr>
              <a:t>· Dostępna 24/7 z każdego urządzenia.</a:t>
            </a:r>
            <a:endParaRPr lang="es-ES" sz="1200" i="1" noProof="1" smtClean="0">
              <a:solidFill>
                <a:prstClr val="black"/>
              </a:solidFill>
              <a:latin typeface="+mn-lt"/>
              <a:ea typeface="+mn-ea"/>
              <a:cs typeface="+mn-cs"/>
            </a:endParaRPr>
          </a:p>
          <a:p>
            <a:pPr lvl="0"/>
            <a:endParaRPr lang="pl-PL" sz="1200" i="1" noProof="1" smtClean="0">
              <a:solidFill>
                <a:prstClr val="black"/>
              </a:solidFill>
              <a:latin typeface="+mn-lt"/>
              <a:ea typeface="+mn-ea"/>
              <a:cs typeface="+mn-cs"/>
            </a:endParaRPr>
          </a:p>
          <a:p>
            <a:r>
              <a:rPr lang="es-ES" sz="1400" b="1" dirty="0" smtClean="0"/>
              <a:t>Konfigurator rusztowań SCAFFMAX</a:t>
            </a:r>
          </a:p>
          <a:p>
            <a:pPr lvl="0"/>
            <a:endParaRPr lang="en-US" sz="800" b="1" dirty="0" smtClean="0">
              <a:solidFill>
                <a:prstClr val="black"/>
              </a:solidFill>
              <a:latin typeface="+mn-lt"/>
              <a:ea typeface="+mn-ea"/>
              <a:cs typeface="+mn-cs"/>
            </a:endParaRPr>
          </a:p>
          <a:p>
            <a:pPr lvl="0"/>
            <a:r>
              <a:rPr lang="es-ES" sz="1200" i="1" noProof="1" smtClean="0">
                <a:solidFill>
                  <a:prstClr val="black"/>
                </a:solidFill>
                <a:latin typeface="+mn-lt"/>
                <a:ea typeface="+mn-ea"/>
                <a:cs typeface="+mn-cs"/>
              </a:rPr>
              <a:t>· </a:t>
            </a:r>
            <a:r>
              <a:rPr lang="pl-PL" sz="1200" i="1" noProof="1" smtClean="0">
                <a:solidFill>
                  <a:prstClr val="black"/>
                </a:solidFill>
                <a:latin typeface="+mn-lt"/>
                <a:ea typeface="+mn-ea"/>
                <a:cs typeface="+mn-cs"/>
              </a:rPr>
              <a:t>Intuicyjne oprogramowanie.</a:t>
            </a:r>
          </a:p>
          <a:p>
            <a:pPr lvl="0"/>
            <a:r>
              <a:rPr lang="pl-PL" sz="1200" i="1" noProof="1" smtClean="0">
                <a:solidFill>
                  <a:prstClr val="black"/>
                </a:solidFill>
                <a:latin typeface="+mn-lt"/>
                <a:ea typeface="+mn-ea"/>
                <a:cs typeface="+mn-cs"/>
              </a:rPr>
              <a:t>· Wizualizacje 3D, plany, listy materiałowe</a:t>
            </a:r>
          </a:p>
          <a:p>
            <a:pPr lvl="0"/>
            <a:endParaRPr lang="pl-PL" sz="1200" i="1" noProof="1" smtClean="0">
              <a:solidFill>
                <a:prstClr val="black"/>
              </a:solidFill>
              <a:latin typeface="+mn-lt"/>
              <a:ea typeface="+mn-ea"/>
              <a:cs typeface="+mn-cs"/>
            </a:endParaRPr>
          </a:p>
          <a:p>
            <a:r>
              <a:rPr lang="pl-PL" sz="1400" b="1" dirty="0" smtClean="0"/>
              <a:t>SKANOWANIE LASEROWE, pomiar i precyzja</a:t>
            </a:r>
            <a:endParaRPr lang="es-ES" sz="1400" b="1" dirty="0" smtClean="0"/>
          </a:p>
          <a:p>
            <a:pPr lvl="0"/>
            <a:endParaRPr lang="en-US" sz="800" b="1" dirty="0" smtClean="0">
              <a:solidFill>
                <a:prstClr val="black"/>
              </a:solidFill>
              <a:latin typeface="+mn-lt"/>
              <a:ea typeface="+mn-ea"/>
              <a:cs typeface="+mn-cs"/>
            </a:endParaRPr>
          </a:p>
          <a:p>
            <a:pPr lvl="0"/>
            <a:r>
              <a:rPr lang="es-ES" sz="1200" i="1" noProof="1" smtClean="0">
                <a:solidFill>
                  <a:prstClr val="black"/>
                </a:solidFill>
                <a:latin typeface="+mn-lt"/>
                <a:ea typeface="+mn-ea"/>
                <a:cs typeface="+mn-cs"/>
              </a:rPr>
              <a:t>·</a:t>
            </a:r>
            <a:r>
              <a:rPr lang="pl-PL" sz="1200" i="1" noProof="1" smtClean="0">
                <a:solidFill>
                  <a:prstClr val="black"/>
                </a:solidFill>
                <a:latin typeface="+mn-lt"/>
                <a:ea typeface="+mn-ea"/>
                <a:cs typeface="+mn-cs"/>
              </a:rPr>
              <a:t> Skracamy czas niezbędny na pomiary i poprawiamy ich dokładność.</a:t>
            </a:r>
          </a:p>
          <a:p>
            <a:pPr lvl="0"/>
            <a:r>
              <a:rPr lang="pl-PL" sz="1200" i="1" noProof="1" smtClean="0">
                <a:solidFill>
                  <a:prstClr val="black"/>
                </a:solidFill>
                <a:latin typeface="+mn-lt"/>
                <a:ea typeface="+mn-ea"/>
                <a:cs typeface="+mn-cs"/>
              </a:rPr>
              <a:t>· Technologia ta usprawnia logistykę i obliczenia materiałowe, co skutkuje znacznymi oszczędnościami kosztów</a:t>
            </a:r>
          </a:p>
          <a:p>
            <a:pPr lvl="0"/>
            <a:endParaRPr lang="pl-PL" sz="1200" i="1" noProof="1" smtClean="0">
              <a:solidFill>
                <a:prstClr val="black"/>
              </a:solidFill>
              <a:latin typeface="+mn-lt"/>
              <a:ea typeface="+mn-ea"/>
              <a:cs typeface="+mn-cs"/>
            </a:endParaRPr>
          </a:p>
          <a:p>
            <a:r>
              <a:rPr lang="pl-PL" sz="1400" b="1" kern="1200" dirty="0" smtClean="0">
                <a:solidFill>
                  <a:schemeClr val="tx1"/>
                </a:solidFill>
                <a:latin typeface="+mn-lt"/>
                <a:ea typeface="+mn-ea"/>
                <a:cs typeface="+mn-cs"/>
              </a:rPr>
              <a:t>BEZPIECZEŃSTWO NA BUDOWIE</a:t>
            </a:r>
            <a:endParaRPr lang="en-US" sz="1400" b="1" kern="1200" dirty="0" smtClean="0">
              <a:solidFill>
                <a:schemeClr val="tx1"/>
              </a:solidFill>
              <a:latin typeface="+mn-lt"/>
              <a:ea typeface="+mn-ea"/>
              <a:cs typeface="+mn-cs"/>
            </a:endParaRPr>
          </a:p>
          <a:p>
            <a:pPr lvl="0"/>
            <a:endParaRPr lang="en-US" sz="800" b="1" dirty="0" smtClean="0">
              <a:solidFill>
                <a:prstClr val="black"/>
              </a:solidFill>
              <a:latin typeface="+mn-lt"/>
              <a:ea typeface="+mn-ea"/>
              <a:cs typeface="+mn-cs"/>
            </a:endParaRPr>
          </a:p>
          <a:p>
            <a:r>
              <a:rPr lang="pl-PL" sz="1200" i="1" noProof="1" smtClean="0"/>
              <a:t>· Ciągłe wsparcie w terenie</a:t>
            </a:r>
          </a:p>
          <a:p>
            <a:r>
              <a:rPr lang="pl-PL" sz="1200" i="1" noProof="1" smtClean="0"/>
              <a:t>· Usługi przedmontażowe przy skomplikowanych deskowaniach</a:t>
            </a:r>
          </a:p>
          <a:p>
            <a:endParaRPr lang="en-US" sz="1200" i="1" dirty="0" smtClean="0"/>
          </a:p>
          <a:p>
            <a:pPr lvl="0"/>
            <a:endParaRPr lang="pl-PL" sz="1200" i="1" noProof="1" smtClean="0">
              <a:solidFill>
                <a:prstClr val="black"/>
              </a:solidFill>
              <a:latin typeface="+mn-lt"/>
              <a:ea typeface="+mn-ea"/>
              <a:cs typeface="+mn-cs"/>
            </a:endParaRPr>
          </a:p>
          <a:p>
            <a:r>
              <a:rPr lang="pl-PL" sz="1400" b="1" dirty="0" smtClean="0"/>
              <a:t>DOKUMENTACJA</a:t>
            </a:r>
            <a:endParaRPr lang="en-US" sz="1400" b="1" dirty="0" smtClean="0"/>
          </a:p>
          <a:p>
            <a:endParaRPr lang="en-US" sz="800" b="1" dirty="0" smtClean="0"/>
          </a:p>
          <a:p>
            <a:pPr lvl="0"/>
            <a:r>
              <a:rPr lang="en-US" sz="1200" i="1" noProof="1" smtClean="0">
                <a:solidFill>
                  <a:prstClr val="black"/>
                </a:solidFill>
                <a:latin typeface="+mn-lt"/>
                <a:ea typeface="+mn-ea"/>
                <a:cs typeface="+mn-cs"/>
              </a:rPr>
              <a:t>·</a:t>
            </a:r>
            <a:r>
              <a:rPr lang="pl-PL" sz="1400" i="1" noProof="1" smtClean="0">
                <a:solidFill>
                  <a:prstClr val="black"/>
                </a:solidFill>
                <a:latin typeface="+mn-lt"/>
                <a:ea typeface="+mn-ea"/>
                <a:cs typeface="+mn-cs"/>
              </a:rPr>
              <a:t> </a:t>
            </a:r>
            <a:r>
              <a:rPr lang="pl-PL" sz="1200" i="1" noProof="1" smtClean="0">
                <a:solidFill>
                  <a:prstClr val="black"/>
                </a:solidFill>
                <a:latin typeface="+mn-lt"/>
                <a:ea typeface="+mn-ea"/>
                <a:cs typeface="+mn-cs"/>
              </a:rPr>
              <a:t>Przewodniki dla użytkowników, instrukcje montażu,</a:t>
            </a:r>
          </a:p>
          <a:p>
            <a:pPr lvl="0"/>
            <a:r>
              <a:rPr lang="pl-PL" sz="1200" i="1" noProof="1" smtClean="0">
                <a:solidFill>
                  <a:prstClr val="black"/>
                </a:solidFill>
                <a:latin typeface="+mn-lt"/>
                <a:ea typeface="+mn-ea"/>
                <a:cs typeface="+mn-cs"/>
              </a:rPr>
              <a:t> spotkania i wydarzenia poświęcone produktom </a:t>
            </a:r>
          </a:p>
          <a:p>
            <a:pPr lvl="0"/>
            <a:endParaRPr lang="pl-PL" sz="1200" i="1" noProof="1" smtClean="0">
              <a:solidFill>
                <a:prstClr val="black"/>
              </a:solidFill>
              <a:latin typeface="+mn-lt"/>
              <a:ea typeface="+mn-ea"/>
              <a:cs typeface="+mn-cs"/>
            </a:endParaRPr>
          </a:p>
          <a:p>
            <a:r>
              <a:rPr lang="pl-PL" sz="1400" b="1" dirty="0" smtClean="0"/>
              <a:t>SYSTEMY BEZPIECZEŃSTWA ULMA</a:t>
            </a:r>
            <a:endParaRPr lang="en-US" sz="1400" b="1" dirty="0" smtClean="0"/>
          </a:p>
          <a:p>
            <a:endParaRPr lang="en-US" sz="800" b="1" dirty="0" smtClean="0"/>
          </a:p>
          <a:p>
            <a:pPr lvl="0">
              <a:defRPr/>
            </a:pPr>
            <a:r>
              <a:rPr lang="pl-PL" sz="1200" i="1" noProof="1" smtClean="0">
                <a:solidFill>
                  <a:prstClr val="black"/>
                </a:solidFill>
                <a:latin typeface="+mn-lt"/>
                <a:ea typeface="+mn-ea"/>
                <a:cs typeface="+mn-cs"/>
              </a:rPr>
              <a:t>· Opracowywanie rozwiązań w zakresie bezpieczeństwa</a:t>
            </a:r>
          </a:p>
          <a:p>
            <a:pPr lvl="0">
              <a:defRPr/>
            </a:pPr>
            <a:r>
              <a:rPr lang="pl-PL" sz="1200" i="1" noProof="1" smtClean="0">
                <a:solidFill>
                  <a:prstClr val="black"/>
                </a:solidFill>
                <a:latin typeface="+mn-lt"/>
                <a:ea typeface="+mn-ea"/>
                <a:cs typeface="+mn-cs"/>
              </a:rPr>
              <a:t>· Produkty testowane w rzeczywistych warunkach budowy </a:t>
            </a:r>
          </a:p>
          <a:p>
            <a:pPr lvl="0">
              <a:defRPr/>
            </a:pPr>
            <a:r>
              <a:rPr lang="pl-PL" sz="1200" i="1" noProof="1" smtClean="0">
                <a:solidFill>
                  <a:prstClr val="black"/>
                </a:solidFill>
                <a:latin typeface="+mn-lt"/>
                <a:ea typeface="+mn-ea"/>
                <a:cs typeface="+mn-cs"/>
              </a:rPr>
              <a:t>· Certyfikaty </a:t>
            </a:r>
          </a:p>
          <a:p>
            <a:pPr lvl="0"/>
            <a:endParaRPr lang="pl-PL" sz="1200" i="1" noProof="1" smtClean="0">
              <a:solidFill>
                <a:prstClr val="black"/>
              </a:solidFill>
              <a:latin typeface="+mn-lt"/>
              <a:ea typeface="+mn-ea"/>
              <a:cs typeface="+mn-cs"/>
            </a:endParaRPr>
          </a:p>
          <a:p>
            <a:r>
              <a:rPr lang="pl-PL" sz="1400" b="1" dirty="0" smtClean="0"/>
              <a:t>ERGONOMICZNE ROZWIĄZANIA</a:t>
            </a:r>
            <a:endParaRPr lang="en-US" sz="1400" b="1" dirty="0" smtClean="0"/>
          </a:p>
          <a:p>
            <a:endParaRPr lang="en-US" sz="800" b="1" dirty="0" smtClean="0"/>
          </a:p>
          <a:p>
            <a:pPr lvl="0">
              <a:defRPr/>
            </a:pPr>
            <a:r>
              <a:rPr lang="pl-PL" sz="1200" i="1" noProof="1" smtClean="0">
                <a:solidFill>
                  <a:prstClr val="black"/>
                </a:solidFill>
                <a:latin typeface="+mn-lt"/>
                <a:ea typeface="+mn-ea"/>
                <a:cs typeface="+mn-cs"/>
              </a:rPr>
              <a:t>· Naziemne czynności przedmontażowe </a:t>
            </a:r>
          </a:p>
          <a:p>
            <a:pPr lvl="0">
              <a:defRPr/>
            </a:pPr>
            <a:r>
              <a:rPr lang="pl-PL" sz="1200" i="1" noProof="1" smtClean="0">
                <a:solidFill>
                  <a:prstClr val="black"/>
                </a:solidFill>
                <a:latin typeface="+mn-lt"/>
                <a:ea typeface="+mn-ea"/>
                <a:cs typeface="+mn-cs"/>
              </a:rPr>
              <a:t>· Ergonomiczne przenoszenie produktów</a:t>
            </a:r>
          </a:p>
          <a:p>
            <a:pPr lvl="0">
              <a:defRPr/>
            </a:pPr>
            <a:r>
              <a:rPr lang="pl-PL" sz="1200" i="1" noProof="1" smtClean="0">
                <a:solidFill>
                  <a:prstClr val="black"/>
                </a:solidFill>
                <a:latin typeface="+mn-lt"/>
                <a:ea typeface="+mn-ea"/>
                <a:cs typeface="+mn-cs"/>
              </a:rPr>
              <a:t>· Lekkie i łatwe w obsłudze materiały </a:t>
            </a:r>
          </a:p>
          <a:p>
            <a:pPr lvl="0"/>
            <a:endParaRPr lang="es-ES" sz="1200" i="1" noProof="1" smtClean="0">
              <a:solidFill>
                <a:prstClr val="black"/>
              </a:solidFill>
              <a:latin typeface="+mn-lt"/>
              <a:ea typeface="+mn-ea"/>
              <a:cs typeface="+mn-cs"/>
            </a:endParaRPr>
          </a:p>
          <a:p>
            <a:pPr lvl="0" algn="just"/>
            <a:endParaRPr lang="pl-PL" sz="1200" i="1" noProof="1" smtClean="0">
              <a:solidFill>
                <a:prstClr val="black"/>
              </a:solidFill>
              <a:latin typeface="+mn-lt"/>
              <a:ea typeface="+mn-ea"/>
              <a:cs typeface="+mn-cs"/>
            </a:endParaRPr>
          </a:p>
          <a:p>
            <a:pPr lvl="0" algn="just"/>
            <a:endParaRPr lang="en-US" sz="1400" b="1" kern="1200" dirty="0" smtClean="0">
              <a:solidFill>
                <a:schemeClr val="tx1"/>
              </a:solidFill>
              <a:latin typeface="+mn-lt"/>
              <a:ea typeface="+mn-ea"/>
              <a:cs typeface="+mn-cs"/>
            </a:endParaRPr>
          </a:p>
        </p:txBody>
      </p:sp>
      <p:sp>
        <p:nvSpPr>
          <p:cNvPr id="4" name="Symbol zastępczy numeru slajdu 3"/>
          <p:cNvSpPr>
            <a:spLocks noGrp="1"/>
          </p:cNvSpPr>
          <p:nvPr>
            <p:ph type="sldNum" sz="quarter" idx="10"/>
          </p:nvPr>
        </p:nvSpPr>
        <p:spPr/>
        <p:txBody>
          <a:bodyPr/>
          <a:lstStyle/>
          <a:p>
            <a:fld id="{4226A395-1AD6-424D-B6CE-4A144BB9574B}" type="slidenum">
              <a:rPr lang="es-ES" smtClean="0"/>
              <a:pPr/>
              <a:t>3</a:t>
            </a:fld>
            <a:endParaRPr lang="es-ES"/>
          </a:p>
        </p:txBody>
      </p:sp>
    </p:spTree>
    <p:extLst>
      <p:ext uri="{BB962C8B-B14F-4D97-AF65-F5344CB8AC3E}">
        <p14:creationId xmlns:p14="http://schemas.microsoft.com/office/powerpoint/2010/main" val="1223319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4226A395-1AD6-424D-B6CE-4A144BB9574B}" type="slidenum">
              <a:rPr lang="es-ES" smtClean="0"/>
              <a:pPr/>
              <a:t>33</a:t>
            </a:fld>
            <a:endParaRPr lang="es-ES"/>
          </a:p>
        </p:txBody>
      </p:sp>
    </p:spTree>
    <p:extLst>
      <p:ext uri="{BB962C8B-B14F-4D97-AF65-F5344CB8AC3E}">
        <p14:creationId xmlns:p14="http://schemas.microsoft.com/office/powerpoint/2010/main" val="638582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4226A395-1AD6-424D-B6CE-4A144BB9574B}" type="slidenum">
              <a:rPr lang="es-ES" smtClean="0"/>
              <a:pPr/>
              <a:t>34</a:t>
            </a:fld>
            <a:endParaRPr lang="es-ES"/>
          </a:p>
        </p:txBody>
      </p:sp>
    </p:spTree>
    <p:extLst>
      <p:ext uri="{BB962C8B-B14F-4D97-AF65-F5344CB8AC3E}">
        <p14:creationId xmlns:p14="http://schemas.microsoft.com/office/powerpoint/2010/main" val="1501004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Master" Target="../slideMasters/slideMaster1.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4.jpeg"/><Relationship Id="rId4" Type="http://schemas.openxmlformats.org/officeDocument/2006/relationships/image" Target="../media/image29.png"/><Relationship Id="rId9" Type="http://schemas.openxmlformats.org/officeDocument/2006/relationships/image" Target="../media/image33.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4" name="17 Rectángulo"/>
          <p:cNvSpPr/>
          <p:nvPr userDrawn="1"/>
        </p:nvSpPr>
        <p:spPr>
          <a:xfrm>
            <a:off x="8961124" y="0"/>
            <a:ext cx="18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noFill/>
              </a:ln>
              <a:solidFill>
                <a:srgbClr val="BFBFBF"/>
              </a:solidFill>
            </a:endParaRPr>
          </a:p>
        </p:txBody>
      </p:sp>
      <p:cxnSp>
        <p:nvCxnSpPr>
          <p:cNvPr id="5" name="Lotura-marra zuzena 4"/>
          <p:cNvCxnSpPr/>
          <p:nvPr userDrawn="1"/>
        </p:nvCxnSpPr>
        <p:spPr>
          <a:xfrm>
            <a:off x="262428" y="623888"/>
            <a:ext cx="8595822"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sp>
        <p:nvSpPr>
          <p:cNvPr id="6" name="38 Marcador de texto"/>
          <p:cNvSpPr>
            <a:spLocks noGrp="1"/>
          </p:cNvSpPr>
          <p:nvPr>
            <p:ph type="body" sz="quarter" idx="11" hasCustomPrompt="1"/>
          </p:nvPr>
        </p:nvSpPr>
        <p:spPr>
          <a:xfrm>
            <a:off x="683568" y="2420888"/>
            <a:ext cx="2202856" cy="1800200"/>
          </a:xfrm>
          <a:prstGeom prst="rect">
            <a:avLst/>
          </a:prstGeom>
        </p:spPr>
        <p:txBody>
          <a:bodyPr/>
          <a:lstStyle>
            <a:lvl1pPr algn="r">
              <a:buNone/>
              <a:defRPr sz="12000" b="1" baseline="0">
                <a:ln w="38100">
                  <a:solidFill>
                    <a:srgbClr val="ED9B33"/>
                  </a:solidFill>
                </a:ln>
                <a:noFill/>
                <a:latin typeface="+mj-lt"/>
              </a:defRPr>
            </a:lvl1pPr>
          </a:lstStyle>
          <a:p>
            <a:pPr lvl="0"/>
            <a:r>
              <a:rPr lang="es-ES" dirty="0" smtClean="0"/>
              <a:t>Nº</a:t>
            </a:r>
            <a:endParaRPr lang="es-ES" dirty="0"/>
          </a:p>
        </p:txBody>
      </p:sp>
      <p:sp>
        <p:nvSpPr>
          <p:cNvPr id="17" name="Testuaren leku-marka 15"/>
          <p:cNvSpPr>
            <a:spLocks noGrp="1"/>
          </p:cNvSpPr>
          <p:nvPr>
            <p:ph type="body" sz="quarter" idx="20" hasCustomPrompt="1"/>
          </p:nvPr>
        </p:nvSpPr>
        <p:spPr>
          <a:xfrm>
            <a:off x="2989298" y="3291597"/>
            <a:ext cx="4896346" cy="929491"/>
          </a:xfrm>
          <a:prstGeom prst="rect">
            <a:avLst/>
          </a:prstGeom>
        </p:spPr>
        <p:txBody>
          <a:bodyPr/>
          <a:lstStyle>
            <a:lvl1pPr marL="0" indent="0">
              <a:buNone/>
              <a:defRPr b="1">
                <a:solidFill>
                  <a:schemeClr val="tx1">
                    <a:lumMod val="75000"/>
                    <a:lumOff val="25000"/>
                  </a:schemeClr>
                </a:solidFill>
                <a:latin typeface="+mj-lt"/>
              </a:defRPr>
            </a:lvl1pPr>
          </a:lstStyle>
          <a:p>
            <a:pPr lvl="0"/>
            <a:r>
              <a:rPr lang="eu-ES" dirty="0" smtClean="0"/>
              <a:t>CLICK HERE TO ADD A TITLE</a:t>
            </a:r>
          </a:p>
          <a:p>
            <a:pPr lvl="0"/>
            <a:endParaRPr lang="eu-ES" dirty="0" smtClean="0"/>
          </a:p>
        </p:txBody>
      </p:sp>
      <p:pic>
        <p:nvPicPr>
          <p:cNvPr id="9" name="Irudia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9055" y="216612"/>
            <a:ext cx="864000" cy="213909"/>
          </a:xfrm>
          <a:prstGeom prst="rect">
            <a:avLst/>
          </a:prstGeom>
        </p:spPr>
      </p:pic>
      <p:pic>
        <p:nvPicPr>
          <p:cNvPr id="10" name="Imagen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2280" y="71297"/>
            <a:ext cx="1510206" cy="504538"/>
          </a:xfrm>
          <a:prstGeom prst="rect">
            <a:avLst/>
          </a:prstGeom>
        </p:spPr>
      </p:pic>
    </p:spTree>
    <p:extLst>
      <p:ext uri="{BB962C8B-B14F-4D97-AF65-F5344CB8AC3E}">
        <p14:creationId xmlns:p14="http://schemas.microsoft.com/office/powerpoint/2010/main" val="300149245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Encabezado de sección">
    <p:spTree>
      <p:nvGrpSpPr>
        <p:cNvPr id="1" name=""/>
        <p:cNvGrpSpPr/>
        <p:nvPr/>
      </p:nvGrpSpPr>
      <p:grpSpPr>
        <a:xfrm>
          <a:off x="0" y="0"/>
          <a:ext cx="0" cy="0"/>
          <a:chOff x="0" y="0"/>
          <a:chExt cx="0" cy="0"/>
        </a:xfrm>
      </p:grpSpPr>
      <p:pic>
        <p:nvPicPr>
          <p:cNvPr id="3" name="Obraz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187" t="49611" r="774" b="9047"/>
          <a:stretch/>
        </p:blipFill>
        <p:spPr>
          <a:xfrm>
            <a:off x="0" y="2204864"/>
            <a:ext cx="8964488" cy="2520280"/>
          </a:xfrm>
          <a:prstGeom prst="rect">
            <a:avLst/>
          </a:prstGeom>
        </p:spPr>
      </p:pic>
      <p:sp>
        <p:nvSpPr>
          <p:cNvPr id="4" name="17 Rectángulo"/>
          <p:cNvSpPr/>
          <p:nvPr userDrawn="1"/>
        </p:nvSpPr>
        <p:spPr>
          <a:xfrm>
            <a:off x="8961124" y="0"/>
            <a:ext cx="18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noFill/>
              </a:ln>
              <a:solidFill>
                <a:srgbClr val="BFBFBF"/>
              </a:solidFill>
            </a:endParaRPr>
          </a:p>
        </p:txBody>
      </p:sp>
      <p:cxnSp>
        <p:nvCxnSpPr>
          <p:cNvPr id="5" name="Lotura-marra zuzena 4"/>
          <p:cNvCxnSpPr/>
          <p:nvPr userDrawn="1"/>
        </p:nvCxnSpPr>
        <p:spPr>
          <a:xfrm>
            <a:off x="262428" y="623888"/>
            <a:ext cx="8595822"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pic>
        <p:nvPicPr>
          <p:cNvPr id="10" name="Imagen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2280" y="71297"/>
            <a:ext cx="1510206" cy="504538"/>
          </a:xfrm>
          <a:prstGeom prst="rect">
            <a:avLst/>
          </a:prstGeom>
        </p:spPr>
      </p:pic>
      <p:sp>
        <p:nvSpPr>
          <p:cNvPr id="12" name="Prostokąt 11"/>
          <p:cNvSpPr/>
          <p:nvPr userDrawn="1"/>
        </p:nvSpPr>
        <p:spPr>
          <a:xfrm>
            <a:off x="-3130" y="2187570"/>
            <a:ext cx="8961125" cy="2520280"/>
          </a:xfrm>
          <a:prstGeom prst="rect">
            <a:avLst/>
          </a:prstGeom>
          <a:solidFill>
            <a:schemeClr val="bg1">
              <a:lumMod val="75000"/>
              <a:alpha val="70000"/>
            </a:schemeClr>
          </a:solidFill>
          <a:ln>
            <a:noFill/>
          </a:ln>
          <a:effectLst>
            <a:reflection endPos="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8" name="Obraz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428" y="202705"/>
            <a:ext cx="1159967" cy="288032"/>
          </a:xfrm>
          <a:prstGeom prst="rect">
            <a:avLst/>
          </a:prstGeom>
        </p:spPr>
      </p:pic>
      <p:sp>
        <p:nvSpPr>
          <p:cNvPr id="6" name="38 Marcador de texto"/>
          <p:cNvSpPr>
            <a:spLocks noGrp="1"/>
          </p:cNvSpPr>
          <p:nvPr>
            <p:ph type="body" sz="quarter" idx="11" hasCustomPrompt="1"/>
          </p:nvPr>
        </p:nvSpPr>
        <p:spPr>
          <a:xfrm>
            <a:off x="683568" y="2420888"/>
            <a:ext cx="2202856" cy="1800200"/>
          </a:xfrm>
          <a:prstGeom prst="rect">
            <a:avLst/>
          </a:prstGeom>
        </p:spPr>
        <p:txBody>
          <a:bodyPr/>
          <a:lstStyle>
            <a:lvl1pPr algn="r">
              <a:buNone/>
              <a:defRPr sz="12000" b="1" baseline="0">
                <a:ln w="38100">
                  <a:solidFill>
                    <a:srgbClr val="FFC000"/>
                  </a:solidFill>
                </a:ln>
                <a:solidFill>
                  <a:srgbClr val="FFC000"/>
                </a:solidFill>
                <a:latin typeface="+mj-lt"/>
              </a:defRPr>
            </a:lvl1pPr>
          </a:lstStyle>
          <a:p>
            <a:pPr lvl="0"/>
            <a:r>
              <a:rPr lang="es-ES" dirty="0" smtClean="0"/>
              <a:t>Nº</a:t>
            </a:r>
            <a:endParaRPr lang="es-ES" dirty="0"/>
          </a:p>
        </p:txBody>
      </p:sp>
      <p:sp>
        <p:nvSpPr>
          <p:cNvPr id="17" name="Testuaren leku-marka 15"/>
          <p:cNvSpPr>
            <a:spLocks noGrp="1"/>
          </p:cNvSpPr>
          <p:nvPr>
            <p:ph type="body" sz="quarter" idx="20" hasCustomPrompt="1"/>
          </p:nvPr>
        </p:nvSpPr>
        <p:spPr>
          <a:xfrm>
            <a:off x="2985909" y="2860399"/>
            <a:ext cx="4896346" cy="929491"/>
          </a:xfrm>
          <a:prstGeom prst="rect">
            <a:avLst/>
          </a:prstGeom>
        </p:spPr>
        <p:txBody>
          <a:bodyPr/>
          <a:lstStyle>
            <a:lvl1pPr marL="0" indent="0">
              <a:buNone/>
              <a:defRPr b="1">
                <a:solidFill>
                  <a:schemeClr val="tx1">
                    <a:lumMod val="75000"/>
                    <a:lumOff val="25000"/>
                  </a:schemeClr>
                </a:solidFill>
                <a:latin typeface="+mj-lt"/>
              </a:defRPr>
            </a:lvl1pPr>
          </a:lstStyle>
          <a:p>
            <a:pPr lvl="0"/>
            <a:r>
              <a:rPr lang="eu-ES" dirty="0" smtClean="0"/>
              <a:t>CLICK HERE TO ADD A TITL</a:t>
            </a:r>
            <a:r>
              <a:rPr lang="pl-PL" dirty="0" smtClean="0"/>
              <a:t>E</a:t>
            </a:r>
            <a:endParaRPr lang="eu-ES" dirty="0" smtClean="0"/>
          </a:p>
        </p:txBody>
      </p:sp>
    </p:spTree>
    <p:extLst>
      <p:ext uri="{BB962C8B-B14F-4D97-AF65-F5344CB8AC3E}">
        <p14:creationId xmlns:p14="http://schemas.microsoft.com/office/powerpoint/2010/main" val="385249432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Encabezado de sección">
    <p:spTree>
      <p:nvGrpSpPr>
        <p:cNvPr id="1" name=""/>
        <p:cNvGrpSpPr/>
        <p:nvPr/>
      </p:nvGrpSpPr>
      <p:grpSpPr>
        <a:xfrm>
          <a:off x="0" y="0"/>
          <a:ext cx="0" cy="0"/>
          <a:chOff x="0" y="0"/>
          <a:chExt cx="0" cy="0"/>
        </a:xfrm>
      </p:grpSpPr>
      <p:pic>
        <p:nvPicPr>
          <p:cNvPr id="2" name="Obraz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974" t="39804" r="-12" b="4470"/>
          <a:stretch/>
        </p:blipFill>
        <p:spPr>
          <a:xfrm>
            <a:off x="0" y="2204864"/>
            <a:ext cx="8964488" cy="2520280"/>
          </a:xfrm>
          <a:prstGeom prst="rect">
            <a:avLst/>
          </a:prstGeom>
        </p:spPr>
      </p:pic>
      <p:sp>
        <p:nvSpPr>
          <p:cNvPr id="4" name="17 Rectángulo"/>
          <p:cNvSpPr/>
          <p:nvPr userDrawn="1"/>
        </p:nvSpPr>
        <p:spPr>
          <a:xfrm>
            <a:off x="8961124" y="0"/>
            <a:ext cx="18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noFill/>
              </a:ln>
              <a:solidFill>
                <a:srgbClr val="BFBFBF"/>
              </a:solidFill>
            </a:endParaRPr>
          </a:p>
        </p:txBody>
      </p:sp>
      <p:cxnSp>
        <p:nvCxnSpPr>
          <p:cNvPr id="5" name="Lotura-marra zuzena 4"/>
          <p:cNvCxnSpPr/>
          <p:nvPr userDrawn="1"/>
        </p:nvCxnSpPr>
        <p:spPr>
          <a:xfrm>
            <a:off x="262428" y="623888"/>
            <a:ext cx="8595822"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pic>
        <p:nvPicPr>
          <p:cNvPr id="10" name="Imagen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2280" y="71297"/>
            <a:ext cx="1510206" cy="504538"/>
          </a:xfrm>
          <a:prstGeom prst="rect">
            <a:avLst/>
          </a:prstGeom>
        </p:spPr>
      </p:pic>
      <p:sp>
        <p:nvSpPr>
          <p:cNvPr id="12" name="Prostokąt 11"/>
          <p:cNvSpPr/>
          <p:nvPr userDrawn="1"/>
        </p:nvSpPr>
        <p:spPr>
          <a:xfrm>
            <a:off x="-1" y="2204864"/>
            <a:ext cx="8961125" cy="2520280"/>
          </a:xfrm>
          <a:prstGeom prst="rect">
            <a:avLst/>
          </a:prstGeom>
          <a:solidFill>
            <a:schemeClr val="bg1">
              <a:lumMod val="75000"/>
              <a:alpha val="70000"/>
            </a:schemeClr>
          </a:solidFill>
          <a:ln>
            <a:noFill/>
          </a:ln>
          <a:effectLst>
            <a:reflection endPos="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8" name="Obraz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428" y="202705"/>
            <a:ext cx="1159967" cy="288032"/>
          </a:xfrm>
          <a:prstGeom prst="rect">
            <a:avLst/>
          </a:prstGeom>
        </p:spPr>
      </p:pic>
      <p:sp>
        <p:nvSpPr>
          <p:cNvPr id="6" name="38 Marcador de texto"/>
          <p:cNvSpPr>
            <a:spLocks noGrp="1"/>
          </p:cNvSpPr>
          <p:nvPr>
            <p:ph type="body" sz="quarter" idx="11" hasCustomPrompt="1"/>
          </p:nvPr>
        </p:nvSpPr>
        <p:spPr>
          <a:xfrm>
            <a:off x="683568" y="2420888"/>
            <a:ext cx="2202856" cy="1800200"/>
          </a:xfrm>
          <a:prstGeom prst="rect">
            <a:avLst/>
          </a:prstGeom>
        </p:spPr>
        <p:txBody>
          <a:bodyPr/>
          <a:lstStyle>
            <a:lvl1pPr algn="r">
              <a:buNone/>
              <a:defRPr sz="12000" b="1" baseline="0">
                <a:ln w="38100">
                  <a:solidFill>
                    <a:srgbClr val="FFC000"/>
                  </a:solidFill>
                </a:ln>
                <a:solidFill>
                  <a:srgbClr val="FFC000"/>
                </a:solidFill>
                <a:latin typeface="+mj-lt"/>
              </a:defRPr>
            </a:lvl1pPr>
          </a:lstStyle>
          <a:p>
            <a:pPr lvl="0"/>
            <a:r>
              <a:rPr lang="es-ES" dirty="0" smtClean="0"/>
              <a:t>Nº</a:t>
            </a:r>
            <a:endParaRPr lang="es-ES" dirty="0"/>
          </a:p>
        </p:txBody>
      </p:sp>
      <p:sp>
        <p:nvSpPr>
          <p:cNvPr id="17" name="Testuaren leku-marka 15"/>
          <p:cNvSpPr>
            <a:spLocks noGrp="1"/>
          </p:cNvSpPr>
          <p:nvPr>
            <p:ph type="body" sz="quarter" idx="20" hasCustomPrompt="1"/>
          </p:nvPr>
        </p:nvSpPr>
        <p:spPr>
          <a:xfrm>
            <a:off x="2985909" y="2860399"/>
            <a:ext cx="4896346" cy="929491"/>
          </a:xfrm>
          <a:prstGeom prst="rect">
            <a:avLst/>
          </a:prstGeom>
        </p:spPr>
        <p:txBody>
          <a:bodyPr/>
          <a:lstStyle>
            <a:lvl1pPr marL="0" indent="0">
              <a:buNone/>
              <a:defRPr b="1">
                <a:solidFill>
                  <a:schemeClr val="tx1">
                    <a:lumMod val="75000"/>
                    <a:lumOff val="25000"/>
                  </a:schemeClr>
                </a:solidFill>
                <a:latin typeface="+mj-lt"/>
              </a:defRPr>
            </a:lvl1pPr>
          </a:lstStyle>
          <a:p>
            <a:pPr lvl="0"/>
            <a:r>
              <a:rPr lang="eu-ES" dirty="0" smtClean="0"/>
              <a:t>CLICK HERE TO ADD A TITL</a:t>
            </a:r>
            <a:r>
              <a:rPr lang="pl-PL" dirty="0" smtClean="0"/>
              <a:t>E</a:t>
            </a:r>
            <a:endParaRPr lang="eu-ES" dirty="0" smtClean="0"/>
          </a:p>
        </p:txBody>
      </p:sp>
    </p:spTree>
    <p:extLst>
      <p:ext uri="{BB962C8B-B14F-4D97-AF65-F5344CB8AC3E}">
        <p14:creationId xmlns:p14="http://schemas.microsoft.com/office/powerpoint/2010/main" val="125632569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Interior texto subtítulo dos columnas 2">
    <p:spTree>
      <p:nvGrpSpPr>
        <p:cNvPr id="1" name=""/>
        <p:cNvGrpSpPr/>
        <p:nvPr/>
      </p:nvGrpSpPr>
      <p:grpSpPr>
        <a:xfrm>
          <a:off x="0" y="0"/>
          <a:ext cx="0" cy="0"/>
          <a:chOff x="0" y="0"/>
          <a:chExt cx="0" cy="0"/>
        </a:xfrm>
      </p:grpSpPr>
      <p:pic>
        <p:nvPicPr>
          <p:cNvPr id="2" name="Obraz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89" t="54118" r="12600" b="23529"/>
          <a:stretch/>
        </p:blipFill>
        <p:spPr>
          <a:xfrm rot="16200000">
            <a:off x="-2452836" y="3073524"/>
            <a:ext cx="6237312" cy="1331640"/>
          </a:xfrm>
          <a:prstGeom prst="rect">
            <a:avLst/>
          </a:prstGeom>
        </p:spPr>
      </p:pic>
      <p:sp>
        <p:nvSpPr>
          <p:cNvPr id="4" name="2 Marcador de número de diapositiva"/>
          <p:cNvSpPr>
            <a:spLocks noGrp="1"/>
          </p:cNvSpPr>
          <p:nvPr>
            <p:ph type="sldNum" sz="quarter" idx="4"/>
          </p:nvPr>
        </p:nvSpPr>
        <p:spPr>
          <a:xfrm>
            <a:off x="6724680" y="6565945"/>
            <a:ext cx="2133600" cy="220641"/>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
        <p:nvSpPr>
          <p:cNvPr id="6" name="17 Rectángulo"/>
          <p:cNvSpPr/>
          <p:nvPr userDrawn="1"/>
        </p:nvSpPr>
        <p:spPr>
          <a:xfrm>
            <a:off x="8961124" y="0"/>
            <a:ext cx="18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noFill/>
              </a:ln>
              <a:solidFill>
                <a:srgbClr val="BFBFBF"/>
              </a:solidFill>
            </a:endParaRPr>
          </a:p>
        </p:txBody>
      </p:sp>
      <p:sp>
        <p:nvSpPr>
          <p:cNvPr id="14" name="18 Marcador de título"/>
          <p:cNvSpPr>
            <a:spLocks noGrp="1"/>
          </p:cNvSpPr>
          <p:nvPr>
            <p:ph type="title" hasCustomPrompt="1"/>
          </p:nvPr>
        </p:nvSpPr>
        <p:spPr>
          <a:xfrm>
            <a:off x="1562862" y="687829"/>
            <a:ext cx="7295448" cy="571504"/>
          </a:xfrm>
          <a:prstGeom prst="rect">
            <a:avLst/>
          </a:prstGeom>
        </p:spPr>
        <p:txBody>
          <a:bodyPr vert="horz" lIns="91440" tIns="45720" rIns="91440" bIns="45720" rtlCol="0" anchor="ctr">
            <a:noAutofit/>
          </a:bodyPr>
          <a:lstStyle>
            <a:lvl1pPr>
              <a:defRPr sz="2400" b="1" baseline="0">
                <a:solidFill>
                  <a:schemeClr val="tx1">
                    <a:lumMod val="75000"/>
                    <a:lumOff val="25000"/>
                  </a:schemeClr>
                </a:solidFill>
                <a:latin typeface="+mj-lt"/>
              </a:defRPr>
            </a:lvl1pPr>
          </a:lstStyle>
          <a:p>
            <a:r>
              <a:rPr lang="es-ES" dirty="0" err="1" smtClean="0"/>
              <a:t>Click</a:t>
            </a:r>
            <a:r>
              <a:rPr lang="es-ES" dirty="0" smtClean="0"/>
              <a:t> </a:t>
            </a:r>
            <a:r>
              <a:rPr lang="es-ES" dirty="0" err="1" smtClean="0"/>
              <a:t>here</a:t>
            </a:r>
            <a:r>
              <a:rPr lang="es-ES" dirty="0" smtClean="0"/>
              <a:t> to </a:t>
            </a:r>
            <a:r>
              <a:rPr lang="es-ES" dirty="0" err="1" smtClean="0"/>
              <a:t>add</a:t>
            </a:r>
            <a:r>
              <a:rPr lang="es-ES" dirty="0" smtClean="0"/>
              <a:t> </a:t>
            </a:r>
            <a:r>
              <a:rPr lang="es-ES" dirty="0" err="1" smtClean="0"/>
              <a:t>subtitle</a:t>
            </a:r>
            <a:endParaRPr lang="es-ES" dirty="0"/>
          </a:p>
        </p:txBody>
      </p:sp>
      <p:sp>
        <p:nvSpPr>
          <p:cNvPr id="11" name="18 Marcador de texto"/>
          <p:cNvSpPr>
            <a:spLocks noGrp="1"/>
          </p:cNvSpPr>
          <p:nvPr>
            <p:ph type="body" sz="quarter" idx="19" hasCustomPrompt="1"/>
          </p:nvPr>
        </p:nvSpPr>
        <p:spPr>
          <a:xfrm>
            <a:off x="1565095" y="1439847"/>
            <a:ext cx="2777445" cy="4960800"/>
          </a:xfrm>
          <a:prstGeom prst="rect">
            <a:avLst/>
          </a:prstGeom>
          <a:ln w="19050">
            <a:noFill/>
          </a:ln>
        </p:spPr>
        <p:txBody>
          <a:bodyPr/>
          <a:lstStyle>
            <a:lvl1pPr marL="171450" indent="-171450">
              <a:spcBef>
                <a:spcPts val="600"/>
              </a:spcBef>
              <a:buClr>
                <a:srgbClr val="ED9B33"/>
              </a:buClr>
              <a:buFont typeface="Open Sans" panose="020B0606030504020204" pitchFamily="34" charset="0"/>
              <a:buChar char="I"/>
              <a:defRPr sz="1200" baseline="0">
                <a:solidFill>
                  <a:schemeClr val="tx1">
                    <a:lumMod val="75000"/>
                    <a:lumOff val="25000"/>
                  </a:schemeClr>
                </a:solidFill>
                <a:latin typeface="+mj-lt"/>
                <a:ea typeface="Open Sans" panose="020B0606030504020204" pitchFamily="34" charset="0"/>
                <a:cs typeface="Open Sans" panose="020B0606030504020204" pitchFamily="34" charset="0"/>
              </a:defRPr>
            </a:lvl1pPr>
            <a:lvl2pPr marL="533400" indent="-171450">
              <a:spcBef>
                <a:spcPts val="600"/>
              </a:spcBef>
              <a:buClr>
                <a:srgbClr val="ED9B33"/>
              </a:buClr>
              <a:buFont typeface="Symbol" panose="05050102010706020507" pitchFamily="18" charset="2"/>
              <a:buChar char=""/>
              <a:defRPr sz="1100">
                <a:solidFill>
                  <a:schemeClr val="tx1">
                    <a:lumMod val="75000"/>
                    <a:lumOff val="25000"/>
                  </a:schemeClr>
                </a:solidFill>
                <a:latin typeface="+mj-lt"/>
                <a:ea typeface="Open Sans" panose="020B0606030504020204" pitchFamily="34" charset="0"/>
                <a:cs typeface="Open Sans" panose="020B0606030504020204" pitchFamily="34" charset="0"/>
              </a:defRPr>
            </a:lvl2pPr>
            <a:lvl3pPr marL="896938" indent="-179388">
              <a:buClr>
                <a:srgbClr val="ED9B33"/>
              </a:buClr>
              <a:buFont typeface="Courier New" panose="02070309020205020404" pitchFamily="49" charset="0"/>
              <a:buChar char="o"/>
              <a:defRPr sz="1100">
                <a:solidFill>
                  <a:schemeClr val="tx1">
                    <a:lumMod val="75000"/>
                    <a:lumOff val="25000"/>
                  </a:schemeClr>
                </a:solidFill>
                <a:latin typeface="+mj-lt"/>
                <a:ea typeface="Open Sans" panose="020B0606030504020204" pitchFamily="34" charset="0"/>
                <a:cs typeface="Open Sans" panose="020B0606030504020204" pitchFamily="34" charset="0"/>
              </a:defRPr>
            </a:lvl3pPr>
            <a:lvl4pPr marL="1255713" indent="-179388">
              <a:buClr>
                <a:srgbClr val="ED9B33"/>
              </a:buClr>
              <a:buFont typeface="Open Sans" panose="020B0606030504020204" pitchFamily="34" charset="0"/>
              <a:buChar char="›"/>
              <a:defRPr sz="1100">
                <a:solidFill>
                  <a:schemeClr val="tx1">
                    <a:lumMod val="75000"/>
                    <a:lumOff val="25000"/>
                  </a:schemeClr>
                </a:solidFill>
                <a:latin typeface="+mj-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err="1" smtClean="0"/>
              <a:t>Click</a:t>
            </a:r>
            <a:r>
              <a:rPr lang="eu-ES" dirty="0" smtClean="0"/>
              <a:t> </a:t>
            </a:r>
            <a:r>
              <a:rPr lang="eu-ES" dirty="0" err="1" smtClean="0"/>
              <a:t>here</a:t>
            </a:r>
            <a:r>
              <a:rPr lang="eu-ES" dirty="0" smtClean="0"/>
              <a:t> to </a:t>
            </a:r>
            <a:r>
              <a:rPr lang="eu-ES" dirty="0" err="1" smtClean="0"/>
              <a:t>add</a:t>
            </a:r>
            <a:r>
              <a:rPr lang="eu-ES" dirty="0" smtClean="0"/>
              <a:t> </a:t>
            </a:r>
            <a:r>
              <a:rPr lang="eu-ES" dirty="0" err="1" smtClean="0"/>
              <a:t>text</a:t>
            </a:r>
            <a:endParaRPr lang="eu-ES" dirty="0" smtClean="0"/>
          </a:p>
          <a:p>
            <a:pPr lvl="1"/>
            <a:r>
              <a:rPr lang="eu-ES" dirty="0" err="1" smtClean="0"/>
              <a:t>Level</a:t>
            </a:r>
            <a:r>
              <a:rPr lang="eu-ES" dirty="0" smtClean="0"/>
              <a:t> 1</a:t>
            </a:r>
          </a:p>
          <a:p>
            <a:pPr lvl="2"/>
            <a:r>
              <a:rPr lang="eu-ES" dirty="0" err="1" smtClean="0"/>
              <a:t>Level</a:t>
            </a:r>
            <a:r>
              <a:rPr lang="eu-ES" dirty="0" smtClean="0"/>
              <a:t> 2</a:t>
            </a:r>
          </a:p>
          <a:p>
            <a:pPr lvl="3"/>
            <a:r>
              <a:rPr lang="eu-ES" dirty="0" err="1" smtClean="0"/>
              <a:t>Level</a:t>
            </a:r>
            <a:r>
              <a:rPr lang="eu-ES" dirty="0" smtClean="0"/>
              <a:t> 3</a:t>
            </a:r>
          </a:p>
        </p:txBody>
      </p:sp>
      <p:sp>
        <p:nvSpPr>
          <p:cNvPr id="15" name="18 Marcador de texto"/>
          <p:cNvSpPr>
            <a:spLocks noGrp="1"/>
          </p:cNvSpPr>
          <p:nvPr>
            <p:ph type="body" sz="quarter" idx="20" hasCustomPrompt="1"/>
          </p:nvPr>
        </p:nvSpPr>
        <p:spPr>
          <a:xfrm>
            <a:off x="4445414" y="1439847"/>
            <a:ext cx="4412836" cy="4960800"/>
          </a:xfrm>
          <a:prstGeom prst="rect">
            <a:avLst/>
          </a:prstGeom>
        </p:spPr>
        <p:txBody>
          <a:bodyPr/>
          <a:lstStyle>
            <a:lvl1pPr marL="0" indent="0">
              <a:buClr>
                <a:srgbClr val="ED9B33"/>
              </a:buClr>
              <a:buFontTx/>
              <a:buNone/>
              <a:defRPr sz="1400" baseline="0">
                <a:solidFill>
                  <a:schemeClr val="tx1">
                    <a:lumMod val="75000"/>
                    <a:lumOff val="25000"/>
                  </a:schemeClr>
                </a:solidFill>
                <a:latin typeface="+mj-lt"/>
                <a:ea typeface="Open Sans" panose="020B0606030504020204" pitchFamily="34" charset="0"/>
                <a:cs typeface="Open Sans" panose="020B0606030504020204" pitchFamily="34" charset="0"/>
              </a:defRPr>
            </a:lvl1pPr>
            <a:lvl2pPr marL="361950" indent="268288">
              <a:buClr>
                <a:srgbClr val="ED9B33"/>
              </a:buClr>
              <a:buFont typeface="Arial" panose="020B0604020202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smtClean="0"/>
              <a:t>IMAGE</a:t>
            </a:r>
            <a:endParaRPr lang="es-ES" dirty="0"/>
          </a:p>
        </p:txBody>
      </p:sp>
      <p:cxnSp>
        <p:nvCxnSpPr>
          <p:cNvPr id="16" name="Lotura-marra zuzena 15"/>
          <p:cNvCxnSpPr/>
          <p:nvPr userDrawn="1"/>
        </p:nvCxnSpPr>
        <p:spPr>
          <a:xfrm>
            <a:off x="1545771" y="1272402"/>
            <a:ext cx="7295388"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pic>
        <p:nvPicPr>
          <p:cNvPr id="13" name="Imagen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2280" y="71297"/>
            <a:ext cx="1510206" cy="504538"/>
          </a:xfrm>
          <a:prstGeom prst="rect">
            <a:avLst/>
          </a:prstGeom>
        </p:spPr>
      </p:pic>
      <p:pic>
        <p:nvPicPr>
          <p:cNvPr id="19" name="Obraz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38" y="179550"/>
            <a:ext cx="1159967" cy="288032"/>
          </a:xfrm>
          <a:prstGeom prst="rect">
            <a:avLst/>
          </a:prstGeom>
        </p:spPr>
      </p:pic>
      <p:sp>
        <p:nvSpPr>
          <p:cNvPr id="21" name="Prostokąt 20"/>
          <p:cNvSpPr/>
          <p:nvPr userDrawn="1"/>
        </p:nvSpPr>
        <p:spPr>
          <a:xfrm>
            <a:off x="0" y="641888"/>
            <a:ext cx="1331642" cy="6234112"/>
          </a:xfrm>
          <a:prstGeom prst="rect">
            <a:avLst/>
          </a:prstGeom>
          <a:solidFill>
            <a:schemeClr val="bg1">
              <a:lumMod val="75000"/>
              <a:alpha val="70000"/>
            </a:schemeClr>
          </a:solidFill>
          <a:ln>
            <a:noFill/>
          </a:ln>
          <a:effectLst>
            <a:reflection endPos="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0" name="38 Marcador de texto"/>
          <p:cNvSpPr>
            <a:spLocks noGrp="1"/>
          </p:cNvSpPr>
          <p:nvPr>
            <p:ph type="body" sz="quarter" idx="11" hasCustomPrompt="1"/>
          </p:nvPr>
        </p:nvSpPr>
        <p:spPr>
          <a:xfrm>
            <a:off x="-1195611" y="623888"/>
            <a:ext cx="2592288" cy="2185158"/>
          </a:xfrm>
          <a:prstGeom prst="rect">
            <a:avLst/>
          </a:prstGeom>
        </p:spPr>
        <p:txBody>
          <a:bodyPr/>
          <a:lstStyle>
            <a:lvl1pPr algn="r">
              <a:buNone/>
              <a:defRPr sz="10000" b="1" baseline="0">
                <a:ln w="38100">
                  <a:solidFill>
                    <a:srgbClr val="FFC000"/>
                  </a:solidFill>
                </a:ln>
                <a:solidFill>
                  <a:srgbClr val="FFC000"/>
                </a:solidFill>
                <a:latin typeface="+mn-lt"/>
              </a:defRPr>
            </a:lvl1pPr>
          </a:lstStyle>
          <a:p>
            <a:pPr lvl="0"/>
            <a:r>
              <a:rPr lang="es-ES" dirty="0" smtClean="0"/>
              <a:t>00</a:t>
            </a:r>
            <a:endParaRPr lang="es-ES" dirty="0"/>
          </a:p>
        </p:txBody>
      </p:sp>
      <p:sp>
        <p:nvSpPr>
          <p:cNvPr id="17" name="Testuaren leku-marka 15"/>
          <p:cNvSpPr>
            <a:spLocks noGrp="1"/>
          </p:cNvSpPr>
          <p:nvPr>
            <p:ph type="body" sz="quarter" idx="21" hasCustomPrompt="1"/>
          </p:nvPr>
        </p:nvSpPr>
        <p:spPr>
          <a:xfrm rot="16200000">
            <a:off x="-1757117" y="3723645"/>
            <a:ext cx="4896346" cy="504428"/>
          </a:xfrm>
          <a:prstGeom prst="rect">
            <a:avLst/>
          </a:prstGeom>
        </p:spPr>
        <p:txBody>
          <a:bodyPr/>
          <a:lstStyle>
            <a:lvl1pPr marL="0" indent="0">
              <a:buNone/>
              <a:defRPr b="1">
                <a:ln>
                  <a:solidFill>
                    <a:srgbClr val="FFC000"/>
                  </a:solidFill>
                </a:ln>
                <a:solidFill>
                  <a:srgbClr val="FFC000"/>
                </a:solidFill>
                <a:latin typeface="+mj-lt"/>
              </a:defRPr>
            </a:lvl1pPr>
          </a:lstStyle>
          <a:p>
            <a:pPr lvl="0"/>
            <a:r>
              <a:rPr lang="eu-ES" dirty="0" smtClean="0"/>
              <a:t>SECTION</a:t>
            </a:r>
          </a:p>
        </p:txBody>
      </p:sp>
    </p:spTree>
    <p:extLst>
      <p:ext uri="{BB962C8B-B14F-4D97-AF65-F5344CB8AC3E}">
        <p14:creationId xmlns:p14="http://schemas.microsoft.com/office/powerpoint/2010/main" val="405697250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Interior texto imagen">
    <p:spTree>
      <p:nvGrpSpPr>
        <p:cNvPr id="1" name=""/>
        <p:cNvGrpSpPr/>
        <p:nvPr/>
      </p:nvGrpSpPr>
      <p:grpSpPr>
        <a:xfrm>
          <a:off x="0" y="0"/>
          <a:ext cx="0" cy="0"/>
          <a:chOff x="0" y="0"/>
          <a:chExt cx="0" cy="0"/>
        </a:xfrm>
      </p:grpSpPr>
      <p:sp>
        <p:nvSpPr>
          <p:cNvPr id="18" name="Laukizuzena 17"/>
          <p:cNvSpPr/>
          <p:nvPr userDrawn="1"/>
        </p:nvSpPr>
        <p:spPr>
          <a:xfrm>
            <a:off x="1" y="623888"/>
            <a:ext cx="1331640" cy="6234112"/>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2 Marcador de número de diapositiva"/>
          <p:cNvSpPr>
            <a:spLocks noGrp="1"/>
          </p:cNvSpPr>
          <p:nvPr>
            <p:ph type="sldNum" sz="quarter" idx="4"/>
          </p:nvPr>
        </p:nvSpPr>
        <p:spPr>
          <a:xfrm>
            <a:off x="6724680" y="6565945"/>
            <a:ext cx="2133600" cy="220641"/>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
        <p:nvSpPr>
          <p:cNvPr id="6" name="17 Rectángulo"/>
          <p:cNvSpPr/>
          <p:nvPr userDrawn="1"/>
        </p:nvSpPr>
        <p:spPr>
          <a:xfrm>
            <a:off x="8961124" y="0"/>
            <a:ext cx="18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noFill/>
              </a:ln>
              <a:solidFill>
                <a:srgbClr val="BFBFBF"/>
              </a:solidFill>
            </a:endParaRPr>
          </a:p>
        </p:txBody>
      </p:sp>
      <p:sp>
        <p:nvSpPr>
          <p:cNvPr id="10" name="18 Marcador de texto"/>
          <p:cNvSpPr>
            <a:spLocks noGrp="1"/>
          </p:cNvSpPr>
          <p:nvPr>
            <p:ph type="body" sz="quarter" idx="19" hasCustomPrompt="1"/>
          </p:nvPr>
        </p:nvSpPr>
        <p:spPr>
          <a:xfrm>
            <a:off x="1562862" y="1462910"/>
            <a:ext cx="7295388" cy="4961122"/>
          </a:xfrm>
          <a:prstGeom prst="rect">
            <a:avLst/>
          </a:prstGeom>
        </p:spPr>
        <p:txBody>
          <a:bodyPr/>
          <a:lstStyle>
            <a:lvl1pPr marL="0" indent="0">
              <a:buClr>
                <a:srgbClr val="ED9B33"/>
              </a:buClr>
              <a:buFontTx/>
              <a:buNone/>
              <a:defRPr sz="1400" baseline="0">
                <a:solidFill>
                  <a:schemeClr val="tx1">
                    <a:lumMod val="75000"/>
                    <a:lumOff val="25000"/>
                  </a:schemeClr>
                </a:solidFill>
                <a:latin typeface="+mj-lt"/>
                <a:ea typeface="Open Sans" panose="020B0606030504020204" pitchFamily="34" charset="0"/>
                <a:cs typeface="Open Sans" panose="020B0606030504020204" pitchFamily="34" charset="0"/>
              </a:defRPr>
            </a:lvl1pPr>
            <a:lvl2pPr marL="361950" indent="268288">
              <a:buClr>
                <a:srgbClr val="ED9B33"/>
              </a:buClr>
              <a:buFont typeface="Arial" panose="020B0604020202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smtClean="0"/>
              <a:t>IMAGE</a:t>
            </a:r>
          </a:p>
          <a:p>
            <a:pPr lvl="0"/>
            <a:endParaRPr lang="es-ES" dirty="0"/>
          </a:p>
        </p:txBody>
      </p:sp>
      <p:sp>
        <p:nvSpPr>
          <p:cNvPr id="14" name="18 Marcador de título"/>
          <p:cNvSpPr>
            <a:spLocks noGrp="1"/>
          </p:cNvSpPr>
          <p:nvPr>
            <p:ph type="title" hasCustomPrompt="1"/>
          </p:nvPr>
        </p:nvSpPr>
        <p:spPr>
          <a:xfrm>
            <a:off x="1562862" y="700898"/>
            <a:ext cx="7295448" cy="571504"/>
          </a:xfrm>
          <a:prstGeom prst="rect">
            <a:avLst/>
          </a:prstGeom>
        </p:spPr>
        <p:txBody>
          <a:bodyPr vert="horz" lIns="91440" tIns="45720" rIns="91440" bIns="45720" rtlCol="0" anchor="ctr">
            <a:noAutofit/>
          </a:bodyPr>
          <a:lstStyle>
            <a:lvl1pPr>
              <a:defRPr sz="2400" b="1" baseline="0">
                <a:solidFill>
                  <a:schemeClr val="tx1">
                    <a:lumMod val="75000"/>
                    <a:lumOff val="25000"/>
                  </a:schemeClr>
                </a:solidFill>
                <a:latin typeface="+mj-lt"/>
              </a:defRPr>
            </a:lvl1pPr>
          </a:lstStyle>
          <a:p>
            <a:r>
              <a:rPr lang="es-ES" dirty="0" err="1" smtClean="0"/>
              <a:t>Click</a:t>
            </a:r>
            <a:r>
              <a:rPr lang="es-ES" dirty="0" smtClean="0"/>
              <a:t> </a:t>
            </a:r>
            <a:r>
              <a:rPr lang="es-ES" dirty="0" err="1" smtClean="0"/>
              <a:t>here</a:t>
            </a:r>
            <a:r>
              <a:rPr lang="es-ES" dirty="0" smtClean="0"/>
              <a:t> to </a:t>
            </a:r>
            <a:r>
              <a:rPr lang="es-ES" dirty="0" err="1" smtClean="0"/>
              <a:t>add</a:t>
            </a:r>
            <a:r>
              <a:rPr lang="es-ES" dirty="0" smtClean="0"/>
              <a:t> </a:t>
            </a:r>
            <a:r>
              <a:rPr lang="es-ES" dirty="0" err="1" smtClean="0"/>
              <a:t>subtitle</a:t>
            </a:r>
            <a:endParaRPr lang="es-ES" dirty="0"/>
          </a:p>
        </p:txBody>
      </p:sp>
      <p:cxnSp>
        <p:nvCxnSpPr>
          <p:cNvPr id="16" name="Lotura-marra zuzena 15"/>
          <p:cNvCxnSpPr/>
          <p:nvPr userDrawn="1"/>
        </p:nvCxnSpPr>
        <p:spPr>
          <a:xfrm>
            <a:off x="1545771" y="1272402"/>
            <a:ext cx="7295388"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sp>
        <p:nvSpPr>
          <p:cNvPr id="19" name="Testuaren leku-marka 15"/>
          <p:cNvSpPr>
            <a:spLocks noGrp="1"/>
          </p:cNvSpPr>
          <p:nvPr>
            <p:ph type="body" sz="quarter" idx="21" hasCustomPrompt="1"/>
          </p:nvPr>
        </p:nvSpPr>
        <p:spPr>
          <a:xfrm rot="16200000">
            <a:off x="-1757117" y="3723645"/>
            <a:ext cx="4896346" cy="504428"/>
          </a:xfrm>
          <a:prstGeom prst="rect">
            <a:avLst/>
          </a:prstGeom>
        </p:spPr>
        <p:txBody>
          <a:bodyPr/>
          <a:lstStyle>
            <a:lvl1pPr marL="0" indent="0">
              <a:buNone/>
              <a:defRPr b="1">
                <a:solidFill>
                  <a:srgbClr val="FFC000"/>
                </a:solidFill>
                <a:latin typeface="+mn-lt"/>
              </a:defRPr>
            </a:lvl1pPr>
          </a:lstStyle>
          <a:p>
            <a:pPr lvl="0"/>
            <a:r>
              <a:rPr lang="eu-ES" dirty="0" smtClean="0"/>
              <a:t>SECTION</a:t>
            </a:r>
          </a:p>
        </p:txBody>
      </p:sp>
      <p:pic>
        <p:nvPicPr>
          <p:cNvPr id="12" name="Imagen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92280" y="71297"/>
            <a:ext cx="1510206" cy="504538"/>
          </a:xfrm>
          <a:prstGeom prst="rect">
            <a:avLst/>
          </a:prstGeom>
        </p:spPr>
      </p:pic>
      <p:pic>
        <p:nvPicPr>
          <p:cNvPr id="13" name="Obraz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838" y="179550"/>
            <a:ext cx="1159967" cy="288032"/>
          </a:xfrm>
          <a:prstGeom prst="rect">
            <a:avLst/>
          </a:prstGeom>
        </p:spPr>
      </p:pic>
      <p:sp>
        <p:nvSpPr>
          <p:cNvPr id="15" name="38 Marcador de texto"/>
          <p:cNvSpPr>
            <a:spLocks noGrp="1"/>
          </p:cNvSpPr>
          <p:nvPr>
            <p:ph type="body" sz="quarter" idx="11" hasCustomPrompt="1"/>
          </p:nvPr>
        </p:nvSpPr>
        <p:spPr>
          <a:xfrm>
            <a:off x="-1480472" y="575835"/>
            <a:ext cx="2592288" cy="2185158"/>
          </a:xfrm>
          <a:prstGeom prst="rect">
            <a:avLst/>
          </a:prstGeom>
        </p:spPr>
        <p:txBody>
          <a:bodyPr/>
          <a:lstStyle>
            <a:lvl1pPr algn="r">
              <a:buNone/>
              <a:defRPr sz="10000" b="1" baseline="0">
                <a:ln w="38100">
                  <a:solidFill>
                    <a:srgbClr val="FFC000"/>
                  </a:solidFill>
                </a:ln>
                <a:solidFill>
                  <a:srgbClr val="FFC000"/>
                </a:solidFill>
                <a:latin typeface="+mn-lt"/>
              </a:defRPr>
            </a:lvl1pPr>
          </a:lstStyle>
          <a:p>
            <a:pPr lvl="0"/>
            <a:r>
              <a:rPr lang="es-ES" dirty="0" smtClean="0"/>
              <a:t>0</a:t>
            </a:r>
            <a:endParaRPr lang="es-ES" dirty="0"/>
          </a:p>
        </p:txBody>
      </p:sp>
    </p:spTree>
    <p:extLst>
      <p:ext uri="{BB962C8B-B14F-4D97-AF65-F5344CB8AC3E}">
        <p14:creationId xmlns:p14="http://schemas.microsoft.com/office/powerpoint/2010/main" val="81185988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Interior texto imagen">
    <p:spTree>
      <p:nvGrpSpPr>
        <p:cNvPr id="1" name=""/>
        <p:cNvGrpSpPr/>
        <p:nvPr/>
      </p:nvGrpSpPr>
      <p:grpSpPr>
        <a:xfrm>
          <a:off x="0" y="0"/>
          <a:ext cx="0" cy="0"/>
          <a:chOff x="0" y="0"/>
          <a:chExt cx="0" cy="0"/>
        </a:xfrm>
      </p:grpSpPr>
      <p:sp>
        <p:nvSpPr>
          <p:cNvPr id="4" name="2 Marcador de número de diapositiva"/>
          <p:cNvSpPr>
            <a:spLocks noGrp="1"/>
          </p:cNvSpPr>
          <p:nvPr>
            <p:ph type="sldNum" sz="quarter" idx="4"/>
          </p:nvPr>
        </p:nvSpPr>
        <p:spPr>
          <a:xfrm>
            <a:off x="6724680" y="6565945"/>
            <a:ext cx="2133600" cy="220641"/>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
        <p:nvSpPr>
          <p:cNvPr id="6" name="17 Rectángulo"/>
          <p:cNvSpPr/>
          <p:nvPr userDrawn="1"/>
        </p:nvSpPr>
        <p:spPr>
          <a:xfrm>
            <a:off x="8961124" y="0"/>
            <a:ext cx="18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noFill/>
              </a:ln>
              <a:solidFill>
                <a:srgbClr val="BFBFBF"/>
              </a:solidFill>
            </a:endParaRPr>
          </a:p>
        </p:txBody>
      </p:sp>
      <p:sp>
        <p:nvSpPr>
          <p:cNvPr id="10" name="18 Marcador de texto"/>
          <p:cNvSpPr>
            <a:spLocks noGrp="1"/>
          </p:cNvSpPr>
          <p:nvPr>
            <p:ph type="body" sz="quarter" idx="19" hasCustomPrompt="1"/>
          </p:nvPr>
        </p:nvSpPr>
        <p:spPr>
          <a:xfrm>
            <a:off x="1562862" y="1462910"/>
            <a:ext cx="7295388" cy="4961122"/>
          </a:xfrm>
          <a:prstGeom prst="rect">
            <a:avLst/>
          </a:prstGeom>
        </p:spPr>
        <p:txBody>
          <a:bodyPr/>
          <a:lstStyle>
            <a:lvl1pPr marL="0" indent="0">
              <a:buClr>
                <a:srgbClr val="ED9B33"/>
              </a:buClr>
              <a:buFontTx/>
              <a:buNone/>
              <a:defRPr sz="1400" baseline="0">
                <a:solidFill>
                  <a:schemeClr val="tx1">
                    <a:lumMod val="75000"/>
                    <a:lumOff val="25000"/>
                  </a:schemeClr>
                </a:solidFill>
                <a:latin typeface="+mj-lt"/>
                <a:ea typeface="Open Sans" panose="020B0606030504020204" pitchFamily="34" charset="0"/>
                <a:cs typeface="Open Sans" panose="020B0606030504020204" pitchFamily="34" charset="0"/>
              </a:defRPr>
            </a:lvl1pPr>
            <a:lvl2pPr marL="361950" indent="268288">
              <a:buClr>
                <a:srgbClr val="ED9B33"/>
              </a:buClr>
              <a:buFont typeface="Arial" panose="020B0604020202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smtClean="0"/>
              <a:t>IMAGE</a:t>
            </a:r>
          </a:p>
          <a:p>
            <a:pPr lvl="0"/>
            <a:endParaRPr lang="es-ES" dirty="0"/>
          </a:p>
        </p:txBody>
      </p:sp>
      <p:sp>
        <p:nvSpPr>
          <p:cNvPr id="14" name="18 Marcador de título"/>
          <p:cNvSpPr>
            <a:spLocks noGrp="1"/>
          </p:cNvSpPr>
          <p:nvPr>
            <p:ph type="title" hasCustomPrompt="1"/>
          </p:nvPr>
        </p:nvSpPr>
        <p:spPr>
          <a:xfrm>
            <a:off x="1562862" y="700898"/>
            <a:ext cx="7295448" cy="571504"/>
          </a:xfrm>
          <a:prstGeom prst="rect">
            <a:avLst/>
          </a:prstGeom>
        </p:spPr>
        <p:txBody>
          <a:bodyPr vert="horz" lIns="91440" tIns="45720" rIns="91440" bIns="45720" rtlCol="0" anchor="ctr">
            <a:noAutofit/>
          </a:bodyPr>
          <a:lstStyle>
            <a:lvl1pPr>
              <a:defRPr sz="2400" b="1" baseline="0">
                <a:solidFill>
                  <a:schemeClr val="tx1">
                    <a:lumMod val="75000"/>
                    <a:lumOff val="25000"/>
                  </a:schemeClr>
                </a:solidFill>
                <a:latin typeface="+mj-lt"/>
              </a:defRPr>
            </a:lvl1pPr>
          </a:lstStyle>
          <a:p>
            <a:r>
              <a:rPr lang="es-ES" dirty="0" err="1" smtClean="0"/>
              <a:t>Click</a:t>
            </a:r>
            <a:r>
              <a:rPr lang="es-ES" dirty="0" smtClean="0"/>
              <a:t> </a:t>
            </a:r>
            <a:r>
              <a:rPr lang="es-ES" dirty="0" err="1" smtClean="0"/>
              <a:t>here</a:t>
            </a:r>
            <a:r>
              <a:rPr lang="es-ES" dirty="0" smtClean="0"/>
              <a:t> to </a:t>
            </a:r>
            <a:r>
              <a:rPr lang="es-ES" dirty="0" err="1" smtClean="0"/>
              <a:t>add</a:t>
            </a:r>
            <a:r>
              <a:rPr lang="es-ES" dirty="0" smtClean="0"/>
              <a:t> </a:t>
            </a:r>
            <a:r>
              <a:rPr lang="es-ES" dirty="0" err="1" smtClean="0"/>
              <a:t>subtitle</a:t>
            </a:r>
            <a:endParaRPr lang="es-ES" dirty="0"/>
          </a:p>
        </p:txBody>
      </p:sp>
      <p:cxnSp>
        <p:nvCxnSpPr>
          <p:cNvPr id="16" name="Lotura-marra zuzena 15"/>
          <p:cNvCxnSpPr/>
          <p:nvPr userDrawn="1"/>
        </p:nvCxnSpPr>
        <p:spPr>
          <a:xfrm>
            <a:off x="1545771" y="1272402"/>
            <a:ext cx="7295388"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sp>
        <p:nvSpPr>
          <p:cNvPr id="19" name="Testuaren leku-marka 15"/>
          <p:cNvSpPr>
            <a:spLocks noGrp="1"/>
          </p:cNvSpPr>
          <p:nvPr>
            <p:ph type="body" sz="quarter" idx="21" hasCustomPrompt="1"/>
          </p:nvPr>
        </p:nvSpPr>
        <p:spPr>
          <a:xfrm rot="16200000">
            <a:off x="-1757117" y="3723645"/>
            <a:ext cx="4896346" cy="504428"/>
          </a:xfrm>
          <a:prstGeom prst="rect">
            <a:avLst/>
          </a:prstGeom>
        </p:spPr>
        <p:txBody>
          <a:bodyPr/>
          <a:lstStyle>
            <a:lvl1pPr marL="0" indent="0">
              <a:buNone/>
              <a:defRPr b="1">
                <a:solidFill>
                  <a:srgbClr val="FFC000"/>
                </a:solidFill>
                <a:latin typeface="+mn-lt"/>
              </a:defRPr>
            </a:lvl1pPr>
          </a:lstStyle>
          <a:p>
            <a:pPr lvl="0"/>
            <a:r>
              <a:rPr lang="eu-ES" dirty="0" smtClean="0"/>
              <a:t>SECTION</a:t>
            </a:r>
          </a:p>
        </p:txBody>
      </p:sp>
      <p:pic>
        <p:nvPicPr>
          <p:cNvPr id="12" name="Imagen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92280" y="71297"/>
            <a:ext cx="1510206" cy="504538"/>
          </a:xfrm>
          <a:prstGeom prst="rect">
            <a:avLst/>
          </a:prstGeom>
        </p:spPr>
      </p:pic>
      <p:pic>
        <p:nvPicPr>
          <p:cNvPr id="13" name="Obraz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838" y="179550"/>
            <a:ext cx="1159967" cy="288032"/>
          </a:xfrm>
          <a:prstGeom prst="rect">
            <a:avLst/>
          </a:prstGeom>
        </p:spPr>
      </p:pic>
      <p:sp>
        <p:nvSpPr>
          <p:cNvPr id="15" name="38 Marcador de texto"/>
          <p:cNvSpPr>
            <a:spLocks noGrp="1"/>
          </p:cNvSpPr>
          <p:nvPr>
            <p:ph type="body" sz="quarter" idx="11" hasCustomPrompt="1"/>
          </p:nvPr>
        </p:nvSpPr>
        <p:spPr>
          <a:xfrm>
            <a:off x="-1480472" y="575835"/>
            <a:ext cx="2592288" cy="2185158"/>
          </a:xfrm>
          <a:prstGeom prst="rect">
            <a:avLst/>
          </a:prstGeom>
        </p:spPr>
        <p:txBody>
          <a:bodyPr/>
          <a:lstStyle>
            <a:lvl1pPr algn="r">
              <a:buNone/>
              <a:defRPr sz="10000" b="1" baseline="0">
                <a:ln w="38100">
                  <a:solidFill>
                    <a:srgbClr val="FFC000"/>
                  </a:solidFill>
                </a:ln>
                <a:solidFill>
                  <a:srgbClr val="FFC000"/>
                </a:solidFill>
                <a:latin typeface="+mn-lt"/>
              </a:defRPr>
            </a:lvl1pPr>
          </a:lstStyle>
          <a:p>
            <a:pPr lvl="0"/>
            <a:r>
              <a:rPr lang="es-ES" dirty="0" smtClean="0"/>
              <a:t>0</a:t>
            </a:r>
            <a:endParaRPr lang="es-ES" dirty="0"/>
          </a:p>
        </p:txBody>
      </p:sp>
    </p:spTree>
    <p:extLst>
      <p:ext uri="{BB962C8B-B14F-4D97-AF65-F5344CB8AC3E}">
        <p14:creationId xmlns:p14="http://schemas.microsoft.com/office/powerpoint/2010/main" val="313663370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ágina en blanco + logo">
    <p:spTree>
      <p:nvGrpSpPr>
        <p:cNvPr id="1" name=""/>
        <p:cNvGrpSpPr/>
        <p:nvPr/>
      </p:nvGrpSpPr>
      <p:grpSpPr>
        <a:xfrm>
          <a:off x="0" y="0"/>
          <a:ext cx="0" cy="0"/>
          <a:chOff x="0" y="0"/>
          <a:chExt cx="0" cy="0"/>
        </a:xfrm>
      </p:grpSpPr>
      <p:sp>
        <p:nvSpPr>
          <p:cNvPr id="4" name="17 Rectángulo"/>
          <p:cNvSpPr/>
          <p:nvPr userDrawn="1"/>
        </p:nvSpPr>
        <p:spPr>
          <a:xfrm>
            <a:off x="8961124" y="0"/>
            <a:ext cx="18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noFill/>
              </a:ln>
              <a:solidFill>
                <a:srgbClr val="BFBFBF"/>
              </a:solidFill>
            </a:endParaRPr>
          </a:p>
        </p:txBody>
      </p:sp>
      <p:cxnSp>
        <p:nvCxnSpPr>
          <p:cNvPr id="5" name="Lotura-marra zuzena 4"/>
          <p:cNvCxnSpPr/>
          <p:nvPr userDrawn="1"/>
        </p:nvCxnSpPr>
        <p:spPr>
          <a:xfrm>
            <a:off x="262428" y="623888"/>
            <a:ext cx="8595822"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pic>
        <p:nvPicPr>
          <p:cNvPr id="8" name="Imagen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92280" y="71297"/>
            <a:ext cx="1510206" cy="504538"/>
          </a:xfrm>
          <a:prstGeom prst="rect">
            <a:avLst/>
          </a:prstGeom>
        </p:spPr>
      </p:pic>
      <p:pic>
        <p:nvPicPr>
          <p:cNvPr id="9" name="Obraz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428" y="202705"/>
            <a:ext cx="1159967" cy="288032"/>
          </a:xfrm>
          <a:prstGeom prst="rect">
            <a:avLst/>
          </a:prstGeom>
        </p:spPr>
      </p:pic>
    </p:spTree>
    <p:extLst>
      <p:ext uri="{BB962C8B-B14F-4D97-AF65-F5344CB8AC3E}">
        <p14:creationId xmlns:p14="http://schemas.microsoft.com/office/powerpoint/2010/main" val="88529356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Układ niestandardowy">
    <p:spTree>
      <p:nvGrpSpPr>
        <p:cNvPr id="1" name=""/>
        <p:cNvGrpSpPr/>
        <p:nvPr/>
      </p:nvGrpSpPr>
      <p:grpSpPr>
        <a:xfrm>
          <a:off x="0" y="0"/>
          <a:ext cx="0" cy="0"/>
          <a:chOff x="0" y="0"/>
          <a:chExt cx="0" cy="0"/>
        </a:xfrm>
      </p:grpSpPr>
      <p:pic>
        <p:nvPicPr>
          <p:cNvPr id="2" name="Obraz 1"/>
          <p:cNvPicPr>
            <a:picLocks noChangeAspect="1"/>
          </p:cNvPicPr>
          <p:nvPr userDrawn="1"/>
        </p:nvPicPr>
        <p:blipFill rotWithShape="1">
          <a:blip r:embed="rId2" cstate="print">
            <a:extLst>
              <a:ext uri="{28A0092B-C50C-407E-A947-70E740481C1C}">
                <a14:useLocalDpi xmlns:a14="http://schemas.microsoft.com/office/drawing/2010/main" val="0"/>
              </a:ext>
            </a:extLst>
          </a:blip>
          <a:srcRect r="-12025"/>
          <a:stretch/>
        </p:blipFill>
        <p:spPr>
          <a:xfrm>
            <a:off x="0" y="0"/>
            <a:ext cx="10284479" cy="6856319"/>
          </a:xfrm>
          <a:prstGeom prst="rect">
            <a:avLst/>
          </a:prstGeom>
        </p:spPr>
      </p:pic>
      <p:sp>
        <p:nvSpPr>
          <p:cNvPr id="6" name="Prostokąt 5"/>
          <p:cNvSpPr/>
          <p:nvPr userDrawn="1"/>
        </p:nvSpPr>
        <p:spPr>
          <a:xfrm>
            <a:off x="-1" y="1680"/>
            <a:ext cx="9206846" cy="6856320"/>
          </a:xfrm>
          <a:prstGeom prst="rect">
            <a:avLst/>
          </a:prstGeom>
          <a:solidFill>
            <a:schemeClr val="bg1">
              <a:lumMod val="75000"/>
              <a:alpha val="70000"/>
            </a:schemeClr>
          </a:solidFill>
          <a:ln>
            <a:noFill/>
          </a:ln>
          <a:effectLst>
            <a:reflection endPos="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8" name="Imagen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0856" y="3264394"/>
            <a:ext cx="3505132" cy="1171015"/>
          </a:xfrm>
          <a:prstGeom prst="rect">
            <a:avLst/>
          </a:prstGeom>
        </p:spPr>
      </p:pic>
      <p:pic>
        <p:nvPicPr>
          <p:cNvPr id="5" name="Obraz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83768" y="2520683"/>
            <a:ext cx="4036667" cy="1002347"/>
          </a:xfrm>
          <a:prstGeom prst="rect">
            <a:avLst/>
          </a:prstGeom>
        </p:spPr>
      </p:pic>
    </p:spTree>
    <p:extLst>
      <p:ext uri="{BB962C8B-B14F-4D97-AF65-F5344CB8AC3E}">
        <p14:creationId xmlns:p14="http://schemas.microsoft.com/office/powerpoint/2010/main" val="293997028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Układ niestandardowy">
    <p:spTree>
      <p:nvGrpSpPr>
        <p:cNvPr id="1" name=""/>
        <p:cNvGrpSpPr/>
        <p:nvPr/>
      </p:nvGrpSpPr>
      <p:grpSpPr>
        <a:xfrm>
          <a:off x="0" y="0"/>
          <a:ext cx="0" cy="0"/>
          <a:chOff x="0" y="0"/>
          <a:chExt cx="0" cy="0"/>
        </a:xfrm>
      </p:grpSpPr>
      <p:pic>
        <p:nvPicPr>
          <p:cNvPr id="2" name="Obraz 1"/>
          <p:cNvPicPr>
            <a:picLocks noChangeAspect="1"/>
          </p:cNvPicPr>
          <p:nvPr userDrawn="1"/>
        </p:nvPicPr>
        <p:blipFill rotWithShape="1">
          <a:blip r:embed="rId2" cstate="print">
            <a:extLst>
              <a:ext uri="{28A0092B-C50C-407E-A947-70E740481C1C}">
                <a14:useLocalDpi xmlns:a14="http://schemas.microsoft.com/office/drawing/2010/main" val="0"/>
              </a:ext>
            </a:extLst>
          </a:blip>
          <a:srcRect r="-12025"/>
          <a:stretch/>
        </p:blipFill>
        <p:spPr>
          <a:xfrm>
            <a:off x="0" y="0"/>
            <a:ext cx="10284479" cy="6856319"/>
          </a:xfrm>
          <a:prstGeom prst="rect">
            <a:avLst/>
          </a:prstGeom>
        </p:spPr>
      </p:pic>
      <p:pic>
        <p:nvPicPr>
          <p:cNvPr id="8" name="Imagen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7590887" y="5243723"/>
            <a:ext cx="2422569" cy="809346"/>
          </a:xfrm>
          <a:prstGeom prst="rect">
            <a:avLst/>
          </a:prstGeom>
        </p:spPr>
      </p:pic>
      <p:sp>
        <p:nvSpPr>
          <p:cNvPr id="4" name="Prostokąt 3"/>
          <p:cNvSpPr/>
          <p:nvPr userDrawn="1"/>
        </p:nvSpPr>
        <p:spPr>
          <a:xfrm>
            <a:off x="1691680" y="2118432"/>
            <a:ext cx="6120680" cy="2619454"/>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pl-PL"/>
          </a:p>
        </p:txBody>
      </p:sp>
      <p:pic>
        <p:nvPicPr>
          <p:cNvPr id="5" name="Obraz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61597" y="2420888"/>
            <a:ext cx="2380846" cy="591189"/>
          </a:xfrm>
          <a:prstGeom prst="rect">
            <a:avLst/>
          </a:prstGeom>
        </p:spPr>
      </p:pic>
    </p:spTree>
    <p:extLst>
      <p:ext uri="{BB962C8B-B14F-4D97-AF65-F5344CB8AC3E}">
        <p14:creationId xmlns:p14="http://schemas.microsoft.com/office/powerpoint/2010/main" val="90084226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Układ niestandardowy">
    <p:spTree>
      <p:nvGrpSpPr>
        <p:cNvPr id="1" name=""/>
        <p:cNvGrpSpPr/>
        <p:nvPr/>
      </p:nvGrpSpPr>
      <p:grpSpPr>
        <a:xfrm>
          <a:off x="0" y="0"/>
          <a:ext cx="0" cy="0"/>
          <a:chOff x="0" y="0"/>
          <a:chExt cx="0" cy="0"/>
        </a:xfrm>
      </p:grpSpPr>
      <p:pic>
        <p:nvPicPr>
          <p:cNvPr id="3" name="Obraz 2"/>
          <p:cNvPicPr>
            <a:picLocks noChangeAspect="1"/>
          </p:cNvPicPr>
          <p:nvPr userDrawn="1"/>
        </p:nvPicPr>
        <p:blipFill rotWithShape="1">
          <a:blip r:embed="rId2" cstate="print">
            <a:extLst>
              <a:ext uri="{28A0092B-C50C-407E-A947-70E740481C1C}">
                <a14:useLocalDpi xmlns:a14="http://schemas.microsoft.com/office/drawing/2010/main" val="0"/>
              </a:ext>
            </a:extLst>
          </a:blip>
          <a:srcRect l="6144" t="7407" r="15826" b="4629"/>
          <a:stretch/>
        </p:blipFill>
        <p:spPr>
          <a:xfrm>
            <a:off x="0" y="0"/>
            <a:ext cx="9148762" cy="6858000"/>
          </a:xfrm>
          <a:prstGeom prst="rect">
            <a:avLst/>
          </a:prstGeom>
        </p:spPr>
      </p:pic>
      <p:pic>
        <p:nvPicPr>
          <p:cNvPr id="8" name="Imagen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083648" y="3890454"/>
            <a:ext cx="2638109" cy="881355"/>
          </a:xfrm>
          <a:prstGeom prst="rect">
            <a:avLst/>
          </a:prstGeom>
        </p:spPr>
      </p:pic>
      <p:sp>
        <p:nvSpPr>
          <p:cNvPr id="4" name="Prostokąt 3"/>
          <p:cNvSpPr/>
          <p:nvPr userDrawn="1"/>
        </p:nvSpPr>
        <p:spPr>
          <a:xfrm>
            <a:off x="1907704" y="2242964"/>
            <a:ext cx="5544616" cy="2376264"/>
          </a:xfrm>
          <a:prstGeom prst="rect">
            <a:avLst/>
          </a:prstGeom>
          <a:solidFill>
            <a:schemeClr val="bg1">
              <a:alpha val="67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p>
            <a:pPr algn="ctr"/>
            <a:endParaRPr lang="pl-PL"/>
          </a:p>
        </p:txBody>
      </p:sp>
      <p:pic>
        <p:nvPicPr>
          <p:cNvPr id="5" name="Obraz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89589" y="2420888"/>
            <a:ext cx="2380846" cy="591189"/>
          </a:xfrm>
          <a:prstGeom prst="rect">
            <a:avLst/>
          </a:prstGeom>
        </p:spPr>
      </p:pic>
    </p:spTree>
    <p:extLst>
      <p:ext uri="{BB962C8B-B14F-4D97-AF65-F5344CB8AC3E}">
        <p14:creationId xmlns:p14="http://schemas.microsoft.com/office/powerpoint/2010/main" val="272944948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Układ niestandardowy">
    <p:spTree>
      <p:nvGrpSpPr>
        <p:cNvPr id="1" name=""/>
        <p:cNvGrpSpPr/>
        <p:nvPr/>
      </p:nvGrpSpPr>
      <p:grpSpPr>
        <a:xfrm>
          <a:off x="0" y="0"/>
          <a:ext cx="0" cy="0"/>
          <a:chOff x="0" y="0"/>
          <a:chExt cx="0" cy="0"/>
        </a:xfrm>
      </p:grpSpPr>
      <p:pic>
        <p:nvPicPr>
          <p:cNvPr id="2" name="Obraz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Imagen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7560565" y="2970631"/>
            <a:ext cx="2422569" cy="809346"/>
          </a:xfrm>
          <a:prstGeom prst="rect">
            <a:avLst/>
          </a:prstGeom>
        </p:spPr>
      </p:pic>
      <p:sp>
        <p:nvSpPr>
          <p:cNvPr id="4" name="Prostokąt 3"/>
          <p:cNvSpPr/>
          <p:nvPr userDrawn="1"/>
        </p:nvSpPr>
        <p:spPr>
          <a:xfrm>
            <a:off x="1907704" y="1484784"/>
            <a:ext cx="5544616" cy="3744416"/>
          </a:xfrm>
          <a:prstGeom prst="rect">
            <a:avLst/>
          </a:prstGeom>
          <a:solidFill>
            <a:schemeClr val="bg1">
              <a:alpha val="67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p>
            <a:pPr algn="ctr"/>
            <a:endParaRPr lang="pl-PL"/>
          </a:p>
        </p:txBody>
      </p:sp>
      <p:pic>
        <p:nvPicPr>
          <p:cNvPr id="5" name="Obraz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89589" y="1868424"/>
            <a:ext cx="2380846" cy="591189"/>
          </a:xfrm>
          <a:prstGeom prst="rect">
            <a:avLst/>
          </a:prstGeom>
        </p:spPr>
      </p:pic>
    </p:spTree>
    <p:extLst>
      <p:ext uri="{BB962C8B-B14F-4D97-AF65-F5344CB8AC3E}">
        <p14:creationId xmlns:p14="http://schemas.microsoft.com/office/powerpoint/2010/main" val="315488119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erior texto subtítulo">
    <p:spTree>
      <p:nvGrpSpPr>
        <p:cNvPr id="1" name=""/>
        <p:cNvGrpSpPr/>
        <p:nvPr/>
      </p:nvGrpSpPr>
      <p:grpSpPr>
        <a:xfrm>
          <a:off x="0" y="0"/>
          <a:ext cx="0" cy="0"/>
          <a:chOff x="0" y="0"/>
          <a:chExt cx="0" cy="0"/>
        </a:xfrm>
      </p:grpSpPr>
      <p:sp>
        <p:nvSpPr>
          <p:cNvPr id="12" name="Laukizuzena 11"/>
          <p:cNvSpPr/>
          <p:nvPr userDrawn="1"/>
        </p:nvSpPr>
        <p:spPr>
          <a:xfrm>
            <a:off x="1" y="623888"/>
            <a:ext cx="1331640" cy="6234112"/>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2 Marcador de número de diapositiva"/>
          <p:cNvSpPr>
            <a:spLocks noGrp="1"/>
          </p:cNvSpPr>
          <p:nvPr>
            <p:ph type="sldNum" sz="quarter" idx="4"/>
          </p:nvPr>
        </p:nvSpPr>
        <p:spPr>
          <a:xfrm>
            <a:off x="6724680" y="6565945"/>
            <a:ext cx="2133600" cy="220641"/>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
        <p:nvSpPr>
          <p:cNvPr id="6" name="17 Rectángulo"/>
          <p:cNvSpPr/>
          <p:nvPr userDrawn="1"/>
        </p:nvSpPr>
        <p:spPr>
          <a:xfrm>
            <a:off x="8961124" y="0"/>
            <a:ext cx="18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noFill/>
              </a:ln>
              <a:solidFill>
                <a:srgbClr val="BFBFBF"/>
              </a:solidFill>
            </a:endParaRPr>
          </a:p>
        </p:txBody>
      </p:sp>
      <p:sp>
        <p:nvSpPr>
          <p:cNvPr id="9" name="38 Marcador de texto"/>
          <p:cNvSpPr>
            <a:spLocks noGrp="1"/>
          </p:cNvSpPr>
          <p:nvPr>
            <p:ph type="body" sz="quarter" idx="11" hasCustomPrompt="1"/>
          </p:nvPr>
        </p:nvSpPr>
        <p:spPr>
          <a:xfrm>
            <a:off x="-1375572" y="635247"/>
            <a:ext cx="2592288" cy="2185158"/>
          </a:xfrm>
          <a:prstGeom prst="rect">
            <a:avLst/>
          </a:prstGeom>
        </p:spPr>
        <p:txBody>
          <a:bodyPr/>
          <a:lstStyle>
            <a:lvl1pPr algn="r">
              <a:buNone/>
              <a:defRPr sz="12000" b="1" baseline="0">
                <a:ln w="38100">
                  <a:solidFill>
                    <a:srgbClr val="ED9B33"/>
                  </a:solidFill>
                </a:ln>
                <a:noFill/>
                <a:latin typeface="+mn-lt"/>
              </a:defRPr>
            </a:lvl1pPr>
          </a:lstStyle>
          <a:p>
            <a:pPr lvl="0"/>
            <a:r>
              <a:rPr lang="es-ES" dirty="0" smtClean="0"/>
              <a:t>00</a:t>
            </a:r>
            <a:endParaRPr lang="es-ES" dirty="0"/>
          </a:p>
        </p:txBody>
      </p:sp>
      <p:sp>
        <p:nvSpPr>
          <p:cNvPr id="10" name="18 Marcador de texto"/>
          <p:cNvSpPr>
            <a:spLocks noGrp="1"/>
          </p:cNvSpPr>
          <p:nvPr>
            <p:ph type="body" sz="quarter" idx="19" hasCustomPrompt="1"/>
          </p:nvPr>
        </p:nvSpPr>
        <p:spPr>
          <a:xfrm>
            <a:off x="1562862" y="1462910"/>
            <a:ext cx="7295388" cy="4961122"/>
          </a:xfrm>
          <a:prstGeom prst="rect">
            <a:avLst/>
          </a:prstGeom>
        </p:spPr>
        <p:txBody>
          <a:bodyPr/>
          <a:lstStyle>
            <a:lvl1pPr marL="85725" indent="-85725">
              <a:lnSpc>
                <a:spcPct val="100000"/>
              </a:lnSpc>
              <a:spcAft>
                <a:spcPts val="600"/>
              </a:spcAft>
              <a:buClr>
                <a:srgbClr val="ED9B33"/>
              </a:buClr>
              <a:buFont typeface="Open Sans" panose="020B0606030504020204" pitchFamily="34" charset="0"/>
              <a:buChar char="I"/>
              <a:defRPr sz="1200" baseline="0">
                <a:solidFill>
                  <a:schemeClr val="tx1">
                    <a:lumMod val="75000"/>
                    <a:lumOff val="25000"/>
                  </a:schemeClr>
                </a:solidFill>
                <a:latin typeface="+mn-lt"/>
                <a:ea typeface="Open Sans" panose="020B0606030504020204" pitchFamily="34" charset="0"/>
                <a:cs typeface="Open Sans" panose="020B0606030504020204" pitchFamily="34" charset="0"/>
              </a:defRPr>
            </a:lvl1pPr>
            <a:lvl2pPr marL="361950" indent="176213">
              <a:lnSpc>
                <a:spcPct val="100000"/>
              </a:lnSpc>
              <a:buClr>
                <a:srgbClr val="ED9B33"/>
              </a:buClr>
              <a:buFont typeface="Symbol" panose="05050102010706020507" pitchFamily="18" charset="2"/>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2pPr>
            <a:lvl3pPr marL="896938" indent="-179388">
              <a:lnSpc>
                <a:spcPct val="100000"/>
              </a:lnSpc>
              <a:buClr>
                <a:srgbClr val="ED9B33"/>
              </a:buClr>
              <a:buFont typeface="Courier New" panose="02070309020205020404" pitchFamily="49" charset="0"/>
              <a:buChar char="o"/>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3pPr>
            <a:lvl4pPr marL="1255713" indent="-179388">
              <a:lnSpc>
                <a:spcPct val="100000"/>
              </a:lnSpc>
              <a:buClr>
                <a:srgbClr val="ED9B33"/>
              </a:buClr>
              <a:buFont typeface="Open Sans" panose="020B0606030504020204" pitchFamily="34" charset="0"/>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err="1" smtClean="0"/>
              <a:t>Click</a:t>
            </a:r>
            <a:r>
              <a:rPr lang="eu-ES" dirty="0" smtClean="0"/>
              <a:t> </a:t>
            </a:r>
            <a:r>
              <a:rPr lang="eu-ES" dirty="0" err="1" smtClean="0"/>
              <a:t>here</a:t>
            </a:r>
            <a:r>
              <a:rPr lang="eu-ES" dirty="0" smtClean="0"/>
              <a:t> to </a:t>
            </a:r>
            <a:r>
              <a:rPr lang="eu-ES" dirty="0" err="1" smtClean="0"/>
              <a:t>add</a:t>
            </a:r>
            <a:r>
              <a:rPr lang="eu-ES" dirty="0" smtClean="0"/>
              <a:t> </a:t>
            </a:r>
            <a:r>
              <a:rPr lang="eu-ES" dirty="0" err="1" smtClean="0"/>
              <a:t>text</a:t>
            </a:r>
            <a:endParaRPr lang="eu-ES" dirty="0" smtClean="0"/>
          </a:p>
          <a:p>
            <a:pPr lvl="1"/>
            <a:r>
              <a:rPr lang="eu-ES" dirty="0" err="1" smtClean="0"/>
              <a:t>Level</a:t>
            </a:r>
            <a:r>
              <a:rPr lang="eu-ES" dirty="0" smtClean="0"/>
              <a:t> 1</a:t>
            </a:r>
          </a:p>
          <a:p>
            <a:pPr lvl="2"/>
            <a:r>
              <a:rPr lang="eu-ES" dirty="0" err="1" smtClean="0"/>
              <a:t>Level</a:t>
            </a:r>
            <a:r>
              <a:rPr lang="eu-ES" dirty="0" smtClean="0"/>
              <a:t>  2</a:t>
            </a:r>
          </a:p>
          <a:p>
            <a:pPr lvl="3"/>
            <a:r>
              <a:rPr lang="eu-ES" dirty="0" err="1" smtClean="0"/>
              <a:t>Level</a:t>
            </a:r>
            <a:r>
              <a:rPr lang="eu-ES" dirty="0" smtClean="0"/>
              <a:t>  3</a:t>
            </a:r>
          </a:p>
          <a:p>
            <a:pPr lvl="0"/>
            <a:endParaRPr lang="es-ES" dirty="0"/>
          </a:p>
        </p:txBody>
      </p:sp>
      <p:sp>
        <p:nvSpPr>
          <p:cNvPr id="14" name="18 Marcador de título"/>
          <p:cNvSpPr>
            <a:spLocks noGrp="1"/>
          </p:cNvSpPr>
          <p:nvPr>
            <p:ph type="title" hasCustomPrompt="1"/>
          </p:nvPr>
        </p:nvSpPr>
        <p:spPr>
          <a:xfrm>
            <a:off x="1562862" y="687829"/>
            <a:ext cx="7295448" cy="571504"/>
          </a:xfrm>
          <a:prstGeom prst="rect">
            <a:avLst/>
          </a:prstGeom>
        </p:spPr>
        <p:txBody>
          <a:bodyPr vert="horz" lIns="91440" tIns="45720" rIns="91440" bIns="45720" rtlCol="0" anchor="ctr">
            <a:noAutofit/>
          </a:bodyPr>
          <a:lstStyle>
            <a:lvl1pPr>
              <a:defRPr sz="2400" b="1" baseline="0">
                <a:solidFill>
                  <a:schemeClr val="tx1">
                    <a:lumMod val="75000"/>
                    <a:lumOff val="25000"/>
                  </a:schemeClr>
                </a:solidFill>
                <a:latin typeface="+mj-lt"/>
              </a:defRPr>
            </a:lvl1pPr>
          </a:lstStyle>
          <a:p>
            <a:r>
              <a:rPr lang="es-ES" dirty="0" err="1" smtClean="0"/>
              <a:t>Click</a:t>
            </a:r>
            <a:r>
              <a:rPr lang="es-ES" dirty="0" smtClean="0"/>
              <a:t> </a:t>
            </a:r>
            <a:r>
              <a:rPr lang="es-ES" dirty="0" err="1" smtClean="0"/>
              <a:t>here</a:t>
            </a:r>
            <a:r>
              <a:rPr lang="es-ES" dirty="0" smtClean="0"/>
              <a:t> to </a:t>
            </a:r>
            <a:r>
              <a:rPr lang="es-ES" dirty="0" err="1" smtClean="0"/>
              <a:t>add</a:t>
            </a:r>
            <a:r>
              <a:rPr lang="es-ES" dirty="0" smtClean="0"/>
              <a:t> </a:t>
            </a:r>
            <a:r>
              <a:rPr lang="es-ES" dirty="0" err="1" smtClean="0"/>
              <a:t>subtitle</a:t>
            </a:r>
            <a:endParaRPr lang="es-ES" dirty="0"/>
          </a:p>
        </p:txBody>
      </p:sp>
      <p:cxnSp>
        <p:nvCxnSpPr>
          <p:cNvPr id="11" name="Lotura-marra zuzena 10"/>
          <p:cNvCxnSpPr/>
          <p:nvPr userDrawn="1"/>
        </p:nvCxnSpPr>
        <p:spPr>
          <a:xfrm>
            <a:off x="1545771" y="1272402"/>
            <a:ext cx="7295388"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sp>
        <p:nvSpPr>
          <p:cNvPr id="16" name="Testuaren leku-marka 15"/>
          <p:cNvSpPr>
            <a:spLocks noGrp="1"/>
          </p:cNvSpPr>
          <p:nvPr>
            <p:ph type="body" sz="quarter" idx="20" hasCustomPrompt="1"/>
          </p:nvPr>
        </p:nvSpPr>
        <p:spPr>
          <a:xfrm rot="16200000">
            <a:off x="-1757117" y="3723645"/>
            <a:ext cx="4896346" cy="504428"/>
          </a:xfrm>
          <a:prstGeom prst="rect">
            <a:avLst/>
          </a:prstGeom>
        </p:spPr>
        <p:txBody>
          <a:bodyPr/>
          <a:lstStyle>
            <a:lvl1pPr marL="0" indent="0">
              <a:buNone/>
              <a:defRPr b="1" baseline="0">
                <a:solidFill>
                  <a:schemeClr val="bg1">
                    <a:lumMod val="50000"/>
                  </a:schemeClr>
                </a:solidFill>
                <a:latin typeface="+mj-lt"/>
              </a:defRPr>
            </a:lvl1pPr>
          </a:lstStyle>
          <a:p>
            <a:pPr lvl="0"/>
            <a:r>
              <a:rPr lang="eu-ES" dirty="0" smtClean="0"/>
              <a:t>SECTION</a:t>
            </a:r>
          </a:p>
        </p:txBody>
      </p:sp>
      <p:pic>
        <p:nvPicPr>
          <p:cNvPr id="15" name="Irudia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9055" y="216612"/>
            <a:ext cx="864000" cy="213909"/>
          </a:xfrm>
          <a:prstGeom prst="rect">
            <a:avLst/>
          </a:prstGeom>
        </p:spPr>
      </p:pic>
      <p:pic>
        <p:nvPicPr>
          <p:cNvPr id="17" name="Imagen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2280" y="71297"/>
            <a:ext cx="1510206" cy="504538"/>
          </a:xfrm>
          <a:prstGeom prst="rect">
            <a:avLst/>
          </a:prstGeom>
        </p:spPr>
      </p:pic>
    </p:spTree>
    <p:extLst>
      <p:ext uri="{BB962C8B-B14F-4D97-AF65-F5344CB8AC3E}">
        <p14:creationId xmlns:p14="http://schemas.microsoft.com/office/powerpoint/2010/main" val="257656347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Układ niestandardowy">
    <p:spTree>
      <p:nvGrpSpPr>
        <p:cNvPr id="1" name=""/>
        <p:cNvGrpSpPr/>
        <p:nvPr/>
      </p:nvGrpSpPr>
      <p:grpSpPr>
        <a:xfrm>
          <a:off x="0" y="0"/>
          <a:ext cx="0" cy="0"/>
          <a:chOff x="0" y="0"/>
          <a:chExt cx="0" cy="0"/>
        </a:xfrm>
      </p:grpSpPr>
      <p:pic>
        <p:nvPicPr>
          <p:cNvPr id="9" name="Obraz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Imagen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699108" y="4825989"/>
            <a:ext cx="2422569" cy="809346"/>
          </a:xfrm>
          <a:prstGeom prst="rect">
            <a:avLst/>
          </a:prstGeom>
        </p:spPr>
      </p:pic>
      <p:sp>
        <p:nvSpPr>
          <p:cNvPr id="4" name="Prostokąt 3"/>
          <p:cNvSpPr/>
          <p:nvPr userDrawn="1"/>
        </p:nvSpPr>
        <p:spPr>
          <a:xfrm>
            <a:off x="1511660" y="1824511"/>
            <a:ext cx="6120680" cy="2619454"/>
          </a:xfrm>
          <a:prstGeom prst="rect">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0">
            <a:scrgbClr r="0" g="0" b="0"/>
          </a:lnRef>
          <a:fillRef idx="0">
            <a:scrgbClr r="0" g="0" b="0"/>
          </a:fillRef>
          <a:effectRef idx="0">
            <a:scrgbClr r="0" g="0" b="0"/>
          </a:effectRef>
          <a:fontRef idx="minor">
            <a:schemeClr val="lt1"/>
          </a:fontRef>
        </p:style>
        <p:txBody>
          <a:bodyPr rtlCol="0" anchor="ctr"/>
          <a:lstStyle/>
          <a:p>
            <a:pPr algn="ctr"/>
            <a:endParaRPr lang="pl-PL"/>
          </a:p>
        </p:txBody>
      </p:sp>
      <p:pic>
        <p:nvPicPr>
          <p:cNvPr id="5" name="Obraz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81577" y="2060848"/>
            <a:ext cx="2380846" cy="591189"/>
          </a:xfrm>
          <a:prstGeom prst="rect">
            <a:avLst/>
          </a:prstGeom>
        </p:spPr>
      </p:pic>
    </p:spTree>
    <p:extLst>
      <p:ext uri="{BB962C8B-B14F-4D97-AF65-F5344CB8AC3E}">
        <p14:creationId xmlns:p14="http://schemas.microsoft.com/office/powerpoint/2010/main" val="260905363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Układ niestandardowy">
    <p:spTree>
      <p:nvGrpSpPr>
        <p:cNvPr id="1" name=""/>
        <p:cNvGrpSpPr/>
        <p:nvPr/>
      </p:nvGrpSpPr>
      <p:grpSpPr>
        <a:xfrm>
          <a:off x="0" y="0"/>
          <a:ext cx="0" cy="0"/>
          <a:chOff x="0" y="0"/>
          <a:chExt cx="0" cy="0"/>
        </a:xfrm>
      </p:grpSpPr>
      <p:pic>
        <p:nvPicPr>
          <p:cNvPr id="3" name="Obraz 2"/>
          <p:cNvPicPr>
            <a:picLocks noChangeAspect="1"/>
          </p:cNvPicPr>
          <p:nvPr userDrawn="1"/>
        </p:nvPicPr>
        <p:blipFill rotWithShape="1">
          <a:blip r:embed="rId2" cstate="print">
            <a:extLst>
              <a:ext uri="{28A0092B-C50C-407E-A947-70E740481C1C}">
                <a14:useLocalDpi xmlns:a14="http://schemas.microsoft.com/office/drawing/2010/main" val="0"/>
              </a:ext>
            </a:extLst>
          </a:blip>
          <a:srcRect b="9744"/>
          <a:stretch/>
        </p:blipFill>
        <p:spPr>
          <a:xfrm>
            <a:off x="6350" y="0"/>
            <a:ext cx="9144000" cy="6858000"/>
          </a:xfrm>
          <a:prstGeom prst="rect">
            <a:avLst/>
          </a:prstGeom>
        </p:spPr>
      </p:pic>
      <p:pic>
        <p:nvPicPr>
          <p:cNvPr id="8" name="Imagen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60232" y="44624"/>
            <a:ext cx="2422569" cy="809346"/>
          </a:xfrm>
          <a:prstGeom prst="rect">
            <a:avLst/>
          </a:prstGeom>
        </p:spPr>
      </p:pic>
      <p:sp>
        <p:nvSpPr>
          <p:cNvPr id="4" name="Prostokąt 3"/>
          <p:cNvSpPr/>
          <p:nvPr userDrawn="1"/>
        </p:nvSpPr>
        <p:spPr>
          <a:xfrm>
            <a:off x="-124" y="4697759"/>
            <a:ext cx="5004172" cy="2160241"/>
          </a:xfrm>
          <a:prstGeom prst="rect">
            <a:avLst/>
          </a:prstGeom>
          <a:solidFill>
            <a:schemeClr val="bg1"/>
          </a:solidFill>
          <a:ln>
            <a:noFill/>
          </a:ln>
          <a:effectLst>
            <a:outerShdw blurRad="44450" dist="27940" dir="5400000" algn="ctr">
              <a:srgbClr val="000000">
                <a:alpha val="32000"/>
              </a:srgb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pl-PL"/>
          </a:p>
        </p:txBody>
      </p:sp>
      <p:pic>
        <p:nvPicPr>
          <p:cNvPr id="5" name="Obraz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91680" y="4869160"/>
            <a:ext cx="1780489" cy="442114"/>
          </a:xfrm>
          <a:prstGeom prst="rect">
            <a:avLst/>
          </a:prstGeom>
        </p:spPr>
      </p:pic>
    </p:spTree>
    <p:extLst>
      <p:ext uri="{BB962C8B-B14F-4D97-AF65-F5344CB8AC3E}">
        <p14:creationId xmlns:p14="http://schemas.microsoft.com/office/powerpoint/2010/main" val="117708789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Índice">
    <p:spTree>
      <p:nvGrpSpPr>
        <p:cNvPr id="1" name=""/>
        <p:cNvGrpSpPr/>
        <p:nvPr/>
      </p:nvGrpSpPr>
      <p:grpSpPr>
        <a:xfrm>
          <a:off x="0" y="0"/>
          <a:ext cx="0" cy="0"/>
          <a:chOff x="0" y="0"/>
          <a:chExt cx="0" cy="0"/>
        </a:xfrm>
      </p:grpSpPr>
      <p:pic>
        <p:nvPicPr>
          <p:cNvPr id="15" name="Obraz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53" t="-388" r="61092" b="388"/>
          <a:stretch/>
        </p:blipFill>
        <p:spPr>
          <a:xfrm>
            <a:off x="4734" y="631526"/>
            <a:ext cx="1331640" cy="6216336"/>
          </a:xfrm>
          <a:prstGeom prst="rect">
            <a:avLst/>
          </a:prstGeom>
        </p:spPr>
      </p:pic>
      <p:sp>
        <p:nvSpPr>
          <p:cNvPr id="12" name="17 Rectángulo"/>
          <p:cNvSpPr/>
          <p:nvPr userDrawn="1"/>
        </p:nvSpPr>
        <p:spPr>
          <a:xfrm>
            <a:off x="8961124" y="0"/>
            <a:ext cx="180000" cy="6876000"/>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noFill/>
              </a:ln>
              <a:solidFill>
                <a:srgbClr val="BFBFBF"/>
              </a:solidFill>
            </a:endParaRPr>
          </a:p>
        </p:txBody>
      </p:sp>
      <p:sp>
        <p:nvSpPr>
          <p:cNvPr id="25" name="38 Marcador de texto"/>
          <p:cNvSpPr>
            <a:spLocks noGrp="1"/>
          </p:cNvSpPr>
          <p:nvPr>
            <p:ph type="body" sz="quarter" idx="11" hasCustomPrompt="1"/>
          </p:nvPr>
        </p:nvSpPr>
        <p:spPr>
          <a:xfrm>
            <a:off x="1869851" y="633572"/>
            <a:ext cx="1213099" cy="1262875"/>
          </a:xfrm>
          <a:prstGeom prst="rect">
            <a:avLst/>
          </a:prstGeom>
        </p:spPr>
        <p:txBody>
          <a:bodyPr/>
          <a:lstStyle>
            <a:lvl1pPr algn="r">
              <a:buNone/>
              <a:defRPr sz="6200" b="1" baseline="0">
                <a:ln w="19050">
                  <a:solidFill>
                    <a:srgbClr val="FFC000"/>
                  </a:solidFill>
                </a:ln>
                <a:solidFill>
                  <a:srgbClr val="FFC000"/>
                </a:solidFill>
                <a:latin typeface="+mj-lt"/>
              </a:defRPr>
            </a:lvl1pPr>
          </a:lstStyle>
          <a:p>
            <a:pPr lvl="0"/>
            <a:r>
              <a:rPr lang="es-ES" dirty="0" smtClean="0"/>
              <a:t>00</a:t>
            </a:r>
            <a:endParaRPr lang="es-ES" dirty="0"/>
          </a:p>
        </p:txBody>
      </p:sp>
      <p:sp>
        <p:nvSpPr>
          <p:cNvPr id="29" name="Testuaren leku-marka 15"/>
          <p:cNvSpPr>
            <a:spLocks noGrp="1"/>
          </p:cNvSpPr>
          <p:nvPr>
            <p:ph type="body" sz="quarter" idx="23" hasCustomPrompt="1"/>
          </p:nvPr>
        </p:nvSpPr>
        <p:spPr>
          <a:xfrm>
            <a:off x="3571615" y="741213"/>
            <a:ext cx="4896346" cy="936026"/>
          </a:xfrm>
          <a:prstGeom prst="rect">
            <a:avLst/>
          </a:prstGeom>
        </p:spPr>
        <p:txBody>
          <a:bodyPr/>
          <a:lstStyle>
            <a:lvl1pPr marL="0" indent="0">
              <a:buNone/>
              <a:defRPr sz="1200" b="0">
                <a:solidFill>
                  <a:schemeClr val="bg1">
                    <a:lumMod val="50000"/>
                  </a:schemeClr>
                </a:solidFill>
                <a:latin typeface="+mn-lt"/>
                <a:ea typeface="Open Sans" panose="020B0606030504020204" pitchFamily="34" charset="0"/>
                <a:cs typeface="Open Sans" panose="020B0606030504020204" pitchFamily="34" charset="0"/>
              </a:defRPr>
            </a:lvl1pPr>
          </a:lstStyle>
          <a:p>
            <a:pPr lvl="0"/>
            <a:r>
              <a:rPr lang="eu-ES" dirty="0" smtClean="0"/>
              <a:t>00</a:t>
            </a:r>
          </a:p>
          <a:p>
            <a:pPr lvl="0"/>
            <a:r>
              <a:rPr lang="eu-ES" dirty="0" smtClean="0"/>
              <a:t>00</a:t>
            </a:r>
          </a:p>
          <a:p>
            <a:pPr lvl="0"/>
            <a:r>
              <a:rPr lang="eu-ES" dirty="0" smtClean="0"/>
              <a:t>00</a:t>
            </a:r>
          </a:p>
          <a:p>
            <a:pPr lvl="0"/>
            <a:r>
              <a:rPr lang="eu-ES" dirty="0" smtClean="0"/>
              <a:t>00</a:t>
            </a:r>
          </a:p>
        </p:txBody>
      </p:sp>
      <p:sp>
        <p:nvSpPr>
          <p:cNvPr id="30" name="Testuaren leku-marka 15"/>
          <p:cNvSpPr>
            <a:spLocks noGrp="1"/>
          </p:cNvSpPr>
          <p:nvPr>
            <p:ph type="body" sz="quarter" idx="24" hasCustomPrompt="1"/>
          </p:nvPr>
        </p:nvSpPr>
        <p:spPr>
          <a:xfrm>
            <a:off x="3571615" y="2392675"/>
            <a:ext cx="4896346" cy="936026"/>
          </a:xfrm>
          <a:prstGeom prst="rect">
            <a:avLst/>
          </a:prstGeom>
        </p:spPr>
        <p:txBody>
          <a:bodyPr/>
          <a:lstStyle>
            <a:lvl1pPr marL="0" indent="0">
              <a:buNone/>
              <a:defRPr sz="1200" b="0">
                <a:solidFill>
                  <a:schemeClr val="bg1">
                    <a:lumMod val="50000"/>
                  </a:schemeClr>
                </a:solidFill>
                <a:latin typeface="+mn-lt"/>
                <a:ea typeface="Open Sans" panose="020B0606030504020204" pitchFamily="34" charset="0"/>
                <a:cs typeface="Open Sans" panose="020B0606030504020204" pitchFamily="34" charset="0"/>
              </a:defRPr>
            </a:lvl1pPr>
          </a:lstStyle>
          <a:p>
            <a:pPr lvl="0"/>
            <a:r>
              <a:rPr lang="eu-ES" dirty="0" smtClean="0"/>
              <a:t>00</a:t>
            </a:r>
          </a:p>
          <a:p>
            <a:pPr lvl="0"/>
            <a:r>
              <a:rPr lang="eu-ES" dirty="0" smtClean="0"/>
              <a:t>00</a:t>
            </a:r>
          </a:p>
          <a:p>
            <a:pPr lvl="0"/>
            <a:r>
              <a:rPr lang="eu-ES" dirty="0" smtClean="0"/>
              <a:t>00</a:t>
            </a:r>
          </a:p>
          <a:p>
            <a:pPr lvl="0"/>
            <a:r>
              <a:rPr lang="eu-ES" dirty="0" smtClean="0"/>
              <a:t>00</a:t>
            </a:r>
          </a:p>
        </p:txBody>
      </p:sp>
      <p:sp>
        <p:nvSpPr>
          <p:cNvPr id="31" name="Testuaren leku-marka 15"/>
          <p:cNvSpPr>
            <a:spLocks noGrp="1"/>
          </p:cNvSpPr>
          <p:nvPr>
            <p:ph type="body" sz="quarter" idx="25" hasCustomPrompt="1"/>
          </p:nvPr>
        </p:nvSpPr>
        <p:spPr>
          <a:xfrm>
            <a:off x="3571615" y="4044138"/>
            <a:ext cx="4896346" cy="936026"/>
          </a:xfrm>
          <a:prstGeom prst="rect">
            <a:avLst/>
          </a:prstGeom>
        </p:spPr>
        <p:txBody>
          <a:bodyPr/>
          <a:lstStyle>
            <a:lvl1pPr marL="0" indent="0">
              <a:buNone/>
              <a:defRPr sz="1200" b="0">
                <a:solidFill>
                  <a:schemeClr val="bg1">
                    <a:lumMod val="50000"/>
                  </a:schemeClr>
                </a:solidFill>
                <a:latin typeface="+mn-lt"/>
                <a:ea typeface="Open Sans" panose="020B0606030504020204" pitchFamily="34" charset="0"/>
                <a:cs typeface="Open Sans" panose="020B0606030504020204" pitchFamily="34" charset="0"/>
              </a:defRPr>
            </a:lvl1pPr>
          </a:lstStyle>
          <a:p>
            <a:pPr lvl="0"/>
            <a:r>
              <a:rPr lang="eu-ES" dirty="0" smtClean="0"/>
              <a:t>00</a:t>
            </a:r>
          </a:p>
          <a:p>
            <a:pPr lvl="0"/>
            <a:r>
              <a:rPr lang="eu-ES" dirty="0" smtClean="0"/>
              <a:t>00</a:t>
            </a:r>
          </a:p>
          <a:p>
            <a:pPr lvl="0"/>
            <a:r>
              <a:rPr lang="eu-ES" dirty="0" smtClean="0"/>
              <a:t>00</a:t>
            </a:r>
          </a:p>
          <a:p>
            <a:pPr lvl="0"/>
            <a:r>
              <a:rPr lang="eu-ES" dirty="0" smtClean="0"/>
              <a:t>00</a:t>
            </a:r>
          </a:p>
        </p:txBody>
      </p:sp>
      <p:sp>
        <p:nvSpPr>
          <p:cNvPr id="24" name="38 Marcador de texto"/>
          <p:cNvSpPr>
            <a:spLocks noGrp="1"/>
          </p:cNvSpPr>
          <p:nvPr>
            <p:ph type="body" sz="quarter" idx="26" hasCustomPrompt="1"/>
          </p:nvPr>
        </p:nvSpPr>
        <p:spPr>
          <a:xfrm>
            <a:off x="1869851" y="2262091"/>
            <a:ext cx="1213099" cy="1262875"/>
          </a:xfrm>
          <a:prstGeom prst="rect">
            <a:avLst/>
          </a:prstGeom>
        </p:spPr>
        <p:txBody>
          <a:bodyPr/>
          <a:lstStyle>
            <a:lvl1pPr algn="r">
              <a:buNone/>
              <a:defRPr sz="6200" b="1" baseline="0">
                <a:ln w="19050">
                  <a:solidFill>
                    <a:srgbClr val="FFC000"/>
                  </a:solidFill>
                </a:ln>
                <a:solidFill>
                  <a:srgbClr val="FFC000"/>
                </a:solidFill>
                <a:latin typeface="+mj-lt"/>
              </a:defRPr>
            </a:lvl1pPr>
          </a:lstStyle>
          <a:p>
            <a:pPr lvl="0"/>
            <a:r>
              <a:rPr lang="es-ES" dirty="0" smtClean="0"/>
              <a:t>00</a:t>
            </a:r>
            <a:endParaRPr lang="es-ES" dirty="0"/>
          </a:p>
        </p:txBody>
      </p:sp>
      <p:sp>
        <p:nvSpPr>
          <p:cNvPr id="28" name="38 Marcador de texto"/>
          <p:cNvSpPr>
            <a:spLocks noGrp="1"/>
          </p:cNvSpPr>
          <p:nvPr>
            <p:ph type="body" sz="quarter" idx="27" hasCustomPrompt="1"/>
          </p:nvPr>
        </p:nvSpPr>
        <p:spPr>
          <a:xfrm>
            <a:off x="1869851" y="3890611"/>
            <a:ext cx="1213099" cy="1262875"/>
          </a:xfrm>
          <a:prstGeom prst="rect">
            <a:avLst/>
          </a:prstGeom>
        </p:spPr>
        <p:txBody>
          <a:bodyPr/>
          <a:lstStyle>
            <a:lvl1pPr algn="r">
              <a:buNone/>
              <a:defRPr sz="6200" b="1" baseline="0">
                <a:ln w="19050">
                  <a:solidFill>
                    <a:srgbClr val="FFC000"/>
                  </a:solidFill>
                </a:ln>
                <a:solidFill>
                  <a:srgbClr val="FFC000"/>
                </a:solidFill>
                <a:latin typeface="+mj-lt"/>
              </a:defRPr>
            </a:lvl1pPr>
          </a:lstStyle>
          <a:p>
            <a:pPr lvl="0"/>
            <a:r>
              <a:rPr lang="es-ES" dirty="0" smtClean="0"/>
              <a:t>00</a:t>
            </a:r>
            <a:endParaRPr lang="es-ES" dirty="0"/>
          </a:p>
        </p:txBody>
      </p:sp>
      <p:pic>
        <p:nvPicPr>
          <p:cNvPr id="14" name="Imagen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2280" y="71297"/>
            <a:ext cx="1510206" cy="504538"/>
          </a:xfrm>
          <a:prstGeom prst="rect">
            <a:avLst/>
          </a:prstGeom>
        </p:spPr>
      </p:pic>
      <p:pic>
        <p:nvPicPr>
          <p:cNvPr id="13" name="Obraz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38" y="179550"/>
            <a:ext cx="1159967" cy="288032"/>
          </a:xfrm>
          <a:prstGeom prst="rect">
            <a:avLst/>
          </a:prstGeom>
        </p:spPr>
      </p:pic>
      <p:sp>
        <p:nvSpPr>
          <p:cNvPr id="17" name="Testuaren leku-marka 15"/>
          <p:cNvSpPr>
            <a:spLocks noGrp="1"/>
          </p:cNvSpPr>
          <p:nvPr>
            <p:ph type="body" sz="quarter" idx="28" hasCustomPrompt="1"/>
          </p:nvPr>
        </p:nvSpPr>
        <p:spPr>
          <a:xfrm>
            <a:off x="3571615" y="5695601"/>
            <a:ext cx="4896346" cy="936026"/>
          </a:xfrm>
          <a:prstGeom prst="rect">
            <a:avLst/>
          </a:prstGeom>
        </p:spPr>
        <p:txBody>
          <a:bodyPr/>
          <a:lstStyle>
            <a:lvl1pPr marL="0" indent="0">
              <a:buNone/>
              <a:defRPr sz="1200" b="0">
                <a:solidFill>
                  <a:schemeClr val="bg1">
                    <a:lumMod val="50000"/>
                  </a:schemeClr>
                </a:solidFill>
                <a:latin typeface="+mn-lt"/>
                <a:ea typeface="Open Sans" panose="020B0606030504020204" pitchFamily="34" charset="0"/>
                <a:cs typeface="Open Sans" panose="020B0606030504020204" pitchFamily="34" charset="0"/>
              </a:defRPr>
            </a:lvl1pPr>
          </a:lstStyle>
          <a:p>
            <a:pPr lvl="0"/>
            <a:r>
              <a:rPr lang="eu-ES" dirty="0" smtClean="0"/>
              <a:t>00</a:t>
            </a:r>
          </a:p>
          <a:p>
            <a:pPr lvl="0"/>
            <a:r>
              <a:rPr lang="eu-ES" dirty="0" smtClean="0"/>
              <a:t>00</a:t>
            </a:r>
          </a:p>
          <a:p>
            <a:pPr lvl="0"/>
            <a:r>
              <a:rPr lang="eu-ES" dirty="0" smtClean="0"/>
              <a:t>00</a:t>
            </a:r>
          </a:p>
          <a:p>
            <a:pPr lvl="0"/>
            <a:r>
              <a:rPr lang="eu-ES" dirty="0" smtClean="0"/>
              <a:t>00</a:t>
            </a:r>
          </a:p>
        </p:txBody>
      </p:sp>
      <p:sp>
        <p:nvSpPr>
          <p:cNvPr id="18" name="38 Marcador de texto"/>
          <p:cNvSpPr>
            <a:spLocks noGrp="1"/>
          </p:cNvSpPr>
          <p:nvPr>
            <p:ph type="body" sz="quarter" idx="29" hasCustomPrompt="1"/>
          </p:nvPr>
        </p:nvSpPr>
        <p:spPr>
          <a:xfrm>
            <a:off x="1869851" y="5542074"/>
            <a:ext cx="1213099" cy="1262875"/>
          </a:xfrm>
          <a:prstGeom prst="rect">
            <a:avLst/>
          </a:prstGeom>
        </p:spPr>
        <p:txBody>
          <a:bodyPr/>
          <a:lstStyle>
            <a:lvl1pPr algn="r">
              <a:buNone/>
              <a:defRPr sz="6200" b="1" baseline="0">
                <a:ln w="19050">
                  <a:solidFill>
                    <a:srgbClr val="FFC000"/>
                  </a:solidFill>
                </a:ln>
                <a:solidFill>
                  <a:srgbClr val="FFC000"/>
                </a:solidFill>
                <a:latin typeface="+mj-lt"/>
              </a:defRPr>
            </a:lvl1pPr>
          </a:lstStyle>
          <a:p>
            <a:pPr lvl="0"/>
            <a:r>
              <a:rPr lang="es-ES" dirty="0" smtClean="0"/>
              <a:t>00</a:t>
            </a:r>
            <a:endParaRPr lang="es-ES" dirty="0"/>
          </a:p>
        </p:txBody>
      </p:sp>
      <p:sp>
        <p:nvSpPr>
          <p:cNvPr id="20" name="Testuaren leku-marka 15"/>
          <p:cNvSpPr>
            <a:spLocks noGrp="1"/>
          </p:cNvSpPr>
          <p:nvPr>
            <p:ph type="body" sz="quarter" idx="21" hasCustomPrompt="1"/>
          </p:nvPr>
        </p:nvSpPr>
        <p:spPr>
          <a:xfrm rot="16200000">
            <a:off x="-2181634" y="3394108"/>
            <a:ext cx="5707105" cy="736330"/>
          </a:xfrm>
          <a:prstGeom prst="rect">
            <a:avLst/>
          </a:prstGeom>
          <a:solidFill>
            <a:schemeClr val="bg1">
              <a:alpha val="7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lgn="ctr">
              <a:buNone/>
              <a:defRPr b="1">
                <a:ln>
                  <a:solidFill>
                    <a:schemeClr val="tx1">
                      <a:lumMod val="75000"/>
                      <a:lumOff val="25000"/>
                    </a:schemeClr>
                  </a:solidFill>
                </a:ln>
                <a:solidFill>
                  <a:schemeClr val="tx1">
                    <a:lumMod val="75000"/>
                    <a:lumOff val="25000"/>
                  </a:schemeClr>
                </a:solidFill>
                <a:latin typeface="+mj-lt"/>
              </a:defRPr>
            </a:lvl1pPr>
          </a:lstStyle>
          <a:p>
            <a:pPr lvl="0"/>
            <a:r>
              <a:rPr lang="pl-PL" dirty="0" smtClean="0"/>
              <a:t>AGENDA</a:t>
            </a:r>
            <a:endParaRPr lang="eu-ES" dirty="0" smtClean="0"/>
          </a:p>
        </p:txBody>
      </p:sp>
    </p:spTree>
    <p:extLst>
      <p:ext uri="{BB962C8B-B14F-4D97-AF65-F5344CB8AC3E}">
        <p14:creationId xmlns:p14="http://schemas.microsoft.com/office/powerpoint/2010/main" val="161171177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Índice">
    <p:spTree>
      <p:nvGrpSpPr>
        <p:cNvPr id="1" name=""/>
        <p:cNvGrpSpPr/>
        <p:nvPr/>
      </p:nvGrpSpPr>
      <p:grpSpPr>
        <a:xfrm>
          <a:off x="0" y="0"/>
          <a:ext cx="0" cy="0"/>
          <a:chOff x="0" y="0"/>
          <a:chExt cx="0" cy="0"/>
        </a:xfrm>
      </p:grpSpPr>
      <p:pic>
        <p:nvPicPr>
          <p:cNvPr id="2" name="Obraz 1"/>
          <p:cNvPicPr>
            <a:picLocks noChangeAspect="1"/>
          </p:cNvPicPr>
          <p:nvPr userDrawn="1"/>
        </p:nvPicPr>
        <p:blipFill rotWithShape="1">
          <a:blip r:embed="rId2" cstate="print">
            <a:extLst>
              <a:ext uri="{28A0092B-C50C-407E-A947-70E740481C1C}">
                <a14:useLocalDpi xmlns:a14="http://schemas.microsoft.com/office/drawing/2010/main" val="0"/>
              </a:ext>
            </a:extLst>
          </a:blip>
          <a:srcRect l="30711" t="515" r="54327" b="-515"/>
          <a:stretch/>
        </p:blipFill>
        <p:spPr>
          <a:xfrm>
            <a:off x="2" y="652582"/>
            <a:ext cx="1331640" cy="6197325"/>
          </a:xfrm>
          <a:prstGeom prst="rect">
            <a:avLst/>
          </a:prstGeom>
        </p:spPr>
      </p:pic>
      <p:sp>
        <p:nvSpPr>
          <p:cNvPr id="12" name="17 Rectángulo"/>
          <p:cNvSpPr/>
          <p:nvPr userDrawn="1"/>
        </p:nvSpPr>
        <p:spPr>
          <a:xfrm>
            <a:off x="8961124" y="0"/>
            <a:ext cx="180000" cy="6876000"/>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noFill/>
              </a:ln>
              <a:solidFill>
                <a:srgbClr val="BFBFBF"/>
              </a:solidFill>
            </a:endParaRPr>
          </a:p>
        </p:txBody>
      </p:sp>
      <p:sp>
        <p:nvSpPr>
          <p:cNvPr id="25" name="38 Marcador de texto"/>
          <p:cNvSpPr>
            <a:spLocks noGrp="1"/>
          </p:cNvSpPr>
          <p:nvPr>
            <p:ph type="body" sz="quarter" idx="11" hasCustomPrompt="1"/>
          </p:nvPr>
        </p:nvSpPr>
        <p:spPr>
          <a:xfrm>
            <a:off x="1869851" y="633572"/>
            <a:ext cx="1213099" cy="1262875"/>
          </a:xfrm>
          <a:prstGeom prst="rect">
            <a:avLst/>
          </a:prstGeom>
        </p:spPr>
        <p:txBody>
          <a:bodyPr/>
          <a:lstStyle>
            <a:lvl1pPr algn="r">
              <a:buNone/>
              <a:defRPr sz="6200" b="1" baseline="0">
                <a:ln w="19050">
                  <a:solidFill>
                    <a:srgbClr val="FFC000"/>
                  </a:solidFill>
                </a:ln>
                <a:solidFill>
                  <a:srgbClr val="FFC000"/>
                </a:solidFill>
                <a:latin typeface="+mj-lt"/>
              </a:defRPr>
            </a:lvl1pPr>
          </a:lstStyle>
          <a:p>
            <a:pPr lvl="0"/>
            <a:r>
              <a:rPr lang="es-ES" dirty="0" smtClean="0"/>
              <a:t>00</a:t>
            </a:r>
            <a:endParaRPr lang="es-ES" dirty="0"/>
          </a:p>
        </p:txBody>
      </p:sp>
      <p:sp>
        <p:nvSpPr>
          <p:cNvPr id="29" name="Testuaren leku-marka 15"/>
          <p:cNvSpPr>
            <a:spLocks noGrp="1"/>
          </p:cNvSpPr>
          <p:nvPr>
            <p:ph type="body" sz="quarter" idx="23" hasCustomPrompt="1"/>
          </p:nvPr>
        </p:nvSpPr>
        <p:spPr>
          <a:xfrm>
            <a:off x="3571615" y="741213"/>
            <a:ext cx="4896346" cy="936026"/>
          </a:xfrm>
          <a:prstGeom prst="rect">
            <a:avLst/>
          </a:prstGeom>
        </p:spPr>
        <p:txBody>
          <a:bodyPr/>
          <a:lstStyle>
            <a:lvl1pPr marL="0" indent="0">
              <a:buNone/>
              <a:defRPr sz="1200" b="0">
                <a:solidFill>
                  <a:schemeClr val="bg1">
                    <a:lumMod val="50000"/>
                  </a:schemeClr>
                </a:solidFill>
                <a:latin typeface="+mn-lt"/>
                <a:ea typeface="Open Sans" panose="020B0606030504020204" pitchFamily="34" charset="0"/>
                <a:cs typeface="Open Sans" panose="020B0606030504020204" pitchFamily="34" charset="0"/>
              </a:defRPr>
            </a:lvl1pPr>
          </a:lstStyle>
          <a:p>
            <a:pPr lvl="0"/>
            <a:r>
              <a:rPr lang="eu-ES" dirty="0" smtClean="0"/>
              <a:t>00</a:t>
            </a:r>
          </a:p>
          <a:p>
            <a:pPr lvl="0"/>
            <a:r>
              <a:rPr lang="eu-ES" dirty="0" smtClean="0"/>
              <a:t>00</a:t>
            </a:r>
          </a:p>
          <a:p>
            <a:pPr lvl="0"/>
            <a:r>
              <a:rPr lang="eu-ES" dirty="0" smtClean="0"/>
              <a:t>00</a:t>
            </a:r>
          </a:p>
          <a:p>
            <a:pPr lvl="0"/>
            <a:r>
              <a:rPr lang="eu-ES" dirty="0" smtClean="0"/>
              <a:t>00</a:t>
            </a:r>
          </a:p>
        </p:txBody>
      </p:sp>
      <p:sp>
        <p:nvSpPr>
          <p:cNvPr id="30" name="Testuaren leku-marka 15"/>
          <p:cNvSpPr>
            <a:spLocks noGrp="1"/>
          </p:cNvSpPr>
          <p:nvPr>
            <p:ph type="body" sz="quarter" idx="24" hasCustomPrompt="1"/>
          </p:nvPr>
        </p:nvSpPr>
        <p:spPr>
          <a:xfrm>
            <a:off x="3571615" y="2392675"/>
            <a:ext cx="4896346" cy="936026"/>
          </a:xfrm>
          <a:prstGeom prst="rect">
            <a:avLst/>
          </a:prstGeom>
        </p:spPr>
        <p:txBody>
          <a:bodyPr/>
          <a:lstStyle>
            <a:lvl1pPr marL="0" indent="0">
              <a:buNone/>
              <a:defRPr sz="1200" b="0">
                <a:solidFill>
                  <a:schemeClr val="bg1">
                    <a:lumMod val="50000"/>
                  </a:schemeClr>
                </a:solidFill>
                <a:latin typeface="+mn-lt"/>
                <a:ea typeface="Open Sans" panose="020B0606030504020204" pitchFamily="34" charset="0"/>
                <a:cs typeface="Open Sans" panose="020B0606030504020204" pitchFamily="34" charset="0"/>
              </a:defRPr>
            </a:lvl1pPr>
          </a:lstStyle>
          <a:p>
            <a:pPr lvl="0"/>
            <a:r>
              <a:rPr lang="eu-ES" dirty="0" smtClean="0"/>
              <a:t>00</a:t>
            </a:r>
          </a:p>
          <a:p>
            <a:pPr lvl="0"/>
            <a:r>
              <a:rPr lang="eu-ES" dirty="0" smtClean="0"/>
              <a:t>00</a:t>
            </a:r>
          </a:p>
          <a:p>
            <a:pPr lvl="0"/>
            <a:r>
              <a:rPr lang="eu-ES" dirty="0" smtClean="0"/>
              <a:t>00</a:t>
            </a:r>
          </a:p>
          <a:p>
            <a:pPr lvl="0"/>
            <a:r>
              <a:rPr lang="eu-ES" dirty="0" smtClean="0"/>
              <a:t>00</a:t>
            </a:r>
          </a:p>
        </p:txBody>
      </p:sp>
      <p:sp>
        <p:nvSpPr>
          <p:cNvPr id="31" name="Testuaren leku-marka 15"/>
          <p:cNvSpPr>
            <a:spLocks noGrp="1"/>
          </p:cNvSpPr>
          <p:nvPr>
            <p:ph type="body" sz="quarter" idx="25" hasCustomPrompt="1"/>
          </p:nvPr>
        </p:nvSpPr>
        <p:spPr>
          <a:xfrm>
            <a:off x="3571615" y="4044138"/>
            <a:ext cx="4896346" cy="936026"/>
          </a:xfrm>
          <a:prstGeom prst="rect">
            <a:avLst/>
          </a:prstGeom>
        </p:spPr>
        <p:txBody>
          <a:bodyPr/>
          <a:lstStyle>
            <a:lvl1pPr marL="0" indent="0">
              <a:buNone/>
              <a:defRPr sz="1200" b="0">
                <a:solidFill>
                  <a:schemeClr val="bg1">
                    <a:lumMod val="50000"/>
                  </a:schemeClr>
                </a:solidFill>
                <a:latin typeface="+mn-lt"/>
                <a:ea typeface="Open Sans" panose="020B0606030504020204" pitchFamily="34" charset="0"/>
                <a:cs typeface="Open Sans" panose="020B0606030504020204" pitchFamily="34" charset="0"/>
              </a:defRPr>
            </a:lvl1pPr>
          </a:lstStyle>
          <a:p>
            <a:pPr lvl="0"/>
            <a:r>
              <a:rPr lang="eu-ES" dirty="0" smtClean="0"/>
              <a:t>00</a:t>
            </a:r>
          </a:p>
          <a:p>
            <a:pPr lvl="0"/>
            <a:r>
              <a:rPr lang="eu-ES" dirty="0" smtClean="0"/>
              <a:t>00</a:t>
            </a:r>
          </a:p>
          <a:p>
            <a:pPr lvl="0"/>
            <a:r>
              <a:rPr lang="eu-ES" dirty="0" smtClean="0"/>
              <a:t>00</a:t>
            </a:r>
          </a:p>
          <a:p>
            <a:pPr lvl="0"/>
            <a:r>
              <a:rPr lang="eu-ES" dirty="0" smtClean="0"/>
              <a:t>00</a:t>
            </a:r>
          </a:p>
        </p:txBody>
      </p:sp>
      <p:sp>
        <p:nvSpPr>
          <p:cNvPr id="24" name="38 Marcador de texto"/>
          <p:cNvSpPr>
            <a:spLocks noGrp="1"/>
          </p:cNvSpPr>
          <p:nvPr>
            <p:ph type="body" sz="quarter" idx="26" hasCustomPrompt="1"/>
          </p:nvPr>
        </p:nvSpPr>
        <p:spPr>
          <a:xfrm>
            <a:off x="1869851" y="2262091"/>
            <a:ext cx="1213099" cy="1262875"/>
          </a:xfrm>
          <a:prstGeom prst="rect">
            <a:avLst/>
          </a:prstGeom>
        </p:spPr>
        <p:txBody>
          <a:bodyPr/>
          <a:lstStyle>
            <a:lvl1pPr algn="r">
              <a:buNone/>
              <a:defRPr sz="6200" b="1" baseline="0">
                <a:ln w="19050">
                  <a:solidFill>
                    <a:srgbClr val="FFC000"/>
                  </a:solidFill>
                </a:ln>
                <a:solidFill>
                  <a:srgbClr val="FFC000"/>
                </a:solidFill>
                <a:latin typeface="+mj-lt"/>
              </a:defRPr>
            </a:lvl1pPr>
          </a:lstStyle>
          <a:p>
            <a:pPr lvl="0"/>
            <a:r>
              <a:rPr lang="es-ES" dirty="0" smtClean="0"/>
              <a:t>00</a:t>
            </a:r>
            <a:endParaRPr lang="es-ES" dirty="0"/>
          </a:p>
        </p:txBody>
      </p:sp>
      <p:sp>
        <p:nvSpPr>
          <p:cNvPr id="28" name="38 Marcador de texto"/>
          <p:cNvSpPr>
            <a:spLocks noGrp="1"/>
          </p:cNvSpPr>
          <p:nvPr>
            <p:ph type="body" sz="quarter" idx="27" hasCustomPrompt="1"/>
          </p:nvPr>
        </p:nvSpPr>
        <p:spPr>
          <a:xfrm>
            <a:off x="1869851" y="3890611"/>
            <a:ext cx="1213099" cy="1262875"/>
          </a:xfrm>
          <a:prstGeom prst="rect">
            <a:avLst/>
          </a:prstGeom>
        </p:spPr>
        <p:txBody>
          <a:bodyPr/>
          <a:lstStyle>
            <a:lvl1pPr algn="r">
              <a:buNone/>
              <a:defRPr sz="6200" b="1" baseline="0">
                <a:ln w="19050">
                  <a:solidFill>
                    <a:srgbClr val="FFC000"/>
                  </a:solidFill>
                </a:ln>
                <a:solidFill>
                  <a:srgbClr val="FFC000"/>
                </a:solidFill>
                <a:latin typeface="+mj-lt"/>
              </a:defRPr>
            </a:lvl1pPr>
          </a:lstStyle>
          <a:p>
            <a:pPr lvl="0"/>
            <a:r>
              <a:rPr lang="es-ES" dirty="0" smtClean="0"/>
              <a:t>00</a:t>
            </a:r>
            <a:endParaRPr lang="es-ES" dirty="0"/>
          </a:p>
        </p:txBody>
      </p:sp>
      <p:pic>
        <p:nvPicPr>
          <p:cNvPr id="14" name="Imagen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2280" y="71297"/>
            <a:ext cx="1510206" cy="504538"/>
          </a:xfrm>
          <a:prstGeom prst="rect">
            <a:avLst/>
          </a:prstGeom>
        </p:spPr>
      </p:pic>
      <p:pic>
        <p:nvPicPr>
          <p:cNvPr id="13" name="Obraz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38" y="179550"/>
            <a:ext cx="1159967" cy="288032"/>
          </a:xfrm>
          <a:prstGeom prst="rect">
            <a:avLst/>
          </a:prstGeom>
        </p:spPr>
      </p:pic>
      <p:sp>
        <p:nvSpPr>
          <p:cNvPr id="17" name="Testuaren leku-marka 15"/>
          <p:cNvSpPr>
            <a:spLocks noGrp="1"/>
          </p:cNvSpPr>
          <p:nvPr>
            <p:ph type="body" sz="quarter" idx="28" hasCustomPrompt="1"/>
          </p:nvPr>
        </p:nvSpPr>
        <p:spPr>
          <a:xfrm>
            <a:off x="3571615" y="5695601"/>
            <a:ext cx="4896346" cy="936026"/>
          </a:xfrm>
          <a:prstGeom prst="rect">
            <a:avLst/>
          </a:prstGeom>
        </p:spPr>
        <p:txBody>
          <a:bodyPr/>
          <a:lstStyle>
            <a:lvl1pPr marL="0" indent="0">
              <a:buNone/>
              <a:defRPr sz="1200" b="0">
                <a:solidFill>
                  <a:schemeClr val="bg1">
                    <a:lumMod val="50000"/>
                  </a:schemeClr>
                </a:solidFill>
                <a:latin typeface="+mn-lt"/>
                <a:ea typeface="Open Sans" panose="020B0606030504020204" pitchFamily="34" charset="0"/>
                <a:cs typeface="Open Sans" panose="020B0606030504020204" pitchFamily="34" charset="0"/>
              </a:defRPr>
            </a:lvl1pPr>
          </a:lstStyle>
          <a:p>
            <a:pPr lvl="0"/>
            <a:r>
              <a:rPr lang="eu-ES" dirty="0" smtClean="0"/>
              <a:t>00</a:t>
            </a:r>
          </a:p>
          <a:p>
            <a:pPr lvl="0"/>
            <a:r>
              <a:rPr lang="eu-ES" dirty="0" smtClean="0"/>
              <a:t>00</a:t>
            </a:r>
          </a:p>
          <a:p>
            <a:pPr lvl="0"/>
            <a:r>
              <a:rPr lang="eu-ES" dirty="0" smtClean="0"/>
              <a:t>00</a:t>
            </a:r>
          </a:p>
          <a:p>
            <a:pPr lvl="0"/>
            <a:r>
              <a:rPr lang="eu-ES" dirty="0" smtClean="0"/>
              <a:t>00</a:t>
            </a:r>
          </a:p>
        </p:txBody>
      </p:sp>
      <p:sp>
        <p:nvSpPr>
          <p:cNvPr id="18" name="38 Marcador de texto"/>
          <p:cNvSpPr>
            <a:spLocks noGrp="1"/>
          </p:cNvSpPr>
          <p:nvPr>
            <p:ph type="body" sz="quarter" idx="29" hasCustomPrompt="1"/>
          </p:nvPr>
        </p:nvSpPr>
        <p:spPr>
          <a:xfrm>
            <a:off x="1869851" y="5542074"/>
            <a:ext cx="1213099" cy="1262875"/>
          </a:xfrm>
          <a:prstGeom prst="rect">
            <a:avLst/>
          </a:prstGeom>
        </p:spPr>
        <p:txBody>
          <a:bodyPr/>
          <a:lstStyle>
            <a:lvl1pPr algn="r">
              <a:buNone/>
              <a:defRPr sz="6200" b="1" baseline="0">
                <a:ln w="19050">
                  <a:solidFill>
                    <a:srgbClr val="FFC000"/>
                  </a:solidFill>
                </a:ln>
                <a:solidFill>
                  <a:srgbClr val="FFC000"/>
                </a:solidFill>
                <a:latin typeface="+mj-lt"/>
              </a:defRPr>
            </a:lvl1pPr>
          </a:lstStyle>
          <a:p>
            <a:pPr lvl="0"/>
            <a:r>
              <a:rPr lang="es-ES" dirty="0" smtClean="0"/>
              <a:t>00</a:t>
            </a:r>
            <a:endParaRPr lang="es-ES" dirty="0"/>
          </a:p>
        </p:txBody>
      </p:sp>
      <p:sp>
        <p:nvSpPr>
          <p:cNvPr id="20" name="Testuaren leku-marka 15"/>
          <p:cNvSpPr>
            <a:spLocks noGrp="1"/>
          </p:cNvSpPr>
          <p:nvPr>
            <p:ph type="body" sz="quarter" idx="21" hasCustomPrompt="1"/>
          </p:nvPr>
        </p:nvSpPr>
        <p:spPr>
          <a:xfrm rot="16200000">
            <a:off x="-2181634" y="3394108"/>
            <a:ext cx="5707105" cy="736330"/>
          </a:xfrm>
          <a:prstGeom prst="rect">
            <a:avLst/>
          </a:prstGeom>
          <a:solidFill>
            <a:schemeClr val="bg1">
              <a:alpha val="7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lgn="ctr">
              <a:buNone/>
              <a:defRPr b="1">
                <a:ln>
                  <a:solidFill>
                    <a:schemeClr val="tx1">
                      <a:lumMod val="75000"/>
                      <a:lumOff val="25000"/>
                    </a:schemeClr>
                  </a:solidFill>
                </a:ln>
                <a:solidFill>
                  <a:schemeClr val="tx1">
                    <a:lumMod val="75000"/>
                    <a:lumOff val="25000"/>
                  </a:schemeClr>
                </a:solidFill>
                <a:latin typeface="+mj-lt"/>
              </a:defRPr>
            </a:lvl1pPr>
          </a:lstStyle>
          <a:p>
            <a:pPr lvl="0"/>
            <a:r>
              <a:rPr lang="pl-PL" dirty="0" smtClean="0"/>
              <a:t>AGENDA</a:t>
            </a:r>
            <a:endParaRPr lang="eu-ES" dirty="0" smtClean="0"/>
          </a:p>
        </p:txBody>
      </p:sp>
    </p:spTree>
    <p:extLst>
      <p:ext uri="{BB962C8B-B14F-4D97-AF65-F5344CB8AC3E}">
        <p14:creationId xmlns:p14="http://schemas.microsoft.com/office/powerpoint/2010/main" val="63243039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Índice">
    <p:spTree>
      <p:nvGrpSpPr>
        <p:cNvPr id="1" name=""/>
        <p:cNvGrpSpPr/>
        <p:nvPr/>
      </p:nvGrpSpPr>
      <p:grpSpPr>
        <a:xfrm>
          <a:off x="0" y="0"/>
          <a:ext cx="0" cy="0"/>
          <a:chOff x="0" y="0"/>
          <a:chExt cx="0" cy="0"/>
        </a:xfrm>
      </p:grpSpPr>
      <p:pic>
        <p:nvPicPr>
          <p:cNvPr id="4" name="Obraz 3"/>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53" t="-388" r="61092" b="388"/>
          <a:stretch/>
        </p:blipFill>
        <p:spPr>
          <a:xfrm>
            <a:off x="2" y="623888"/>
            <a:ext cx="1331640" cy="6234112"/>
          </a:xfrm>
          <a:prstGeom prst="rect">
            <a:avLst/>
          </a:prstGeom>
        </p:spPr>
      </p:pic>
      <p:sp>
        <p:nvSpPr>
          <p:cNvPr id="12" name="17 Rectángulo"/>
          <p:cNvSpPr/>
          <p:nvPr userDrawn="1"/>
        </p:nvSpPr>
        <p:spPr>
          <a:xfrm>
            <a:off x="8961124" y="0"/>
            <a:ext cx="180000" cy="6876000"/>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noFill/>
              </a:ln>
              <a:solidFill>
                <a:srgbClr val="BFBFBF"/>
              </a:solidFill>
            </a:endParaRPr>
          </a:p>
        </p:txBody>
      </p:sp>
      <p:sp>
        <p:nvSpPr>
          <p:cNvPr id="13" name="18 Marcador de texto"/>
          <p:cNvSpPr>
            <a:spLocks noGrp="1"/>
          </p:cNvSpPr>
          <p:nvPr>
            <p:ph type="body" sz="quarter" idx="19" hasCustomPrompt="1"/>
          </p:nvPr>
        </p:nvSpPr>
        <p:spPr>
          <a:xfrm>
            <a:off x="1562862" y="623888"/>
            <a:ext cx="7295388" cy="5800144"/>
          </a:xfrm>
          <a:prstGeom prst="rect">
            <a:avLst/>
          </a:prstGeom>
        </p:spPr>
        <p:txBody>
          <a:bodyPr/>
          <a:lstStyle>
            <a:lvl1pPr marL="228600" indent="-228600">
              <a:lnSpc>
                <a:spcPct val="100000"/>
              </a:lnSpc>
              <a:spcAft>
                <a:spcPts val="600"/>
              </a:spcAft>
              <a:buClr>
                <a:srgbClr val="ED9B33"/>
              </a:buClr>
              <a:buFont typeface="+mj-lt"/>
              <a:buAutoNum type="arabicPeriod"/>
              <a:defRPr sz="1200" baseline="0">
                <a:solidFill>
                  <a:schemeClr val="tx1">
                    <a:lumMod val="75000"/>
                    <a:lumOff val="25000"/>
                  </a:schemeClr>
                </a:solidFill>
                <a:latin typeface="+mn-lt"/>
                <a:ea typeface="Open Sans" panose="020B0606030504020204" pitchFamily="34" charset="0"/>
                <a:cs typeface="Open Sans" panose="020B0606030504020204" pitchFamily="34" charset="0"/>
              </a:defRPr>
            </a:lvl1pPr>
            <a:lvl2pPr marL="361950" indent="176213">
              <a:lnSpc>
                <a:spcPct val="100000"/>
              </a:lnSpc>
              <a:buClr>
                <a:srgbClr val="ED9B33"/>
              </a:buClr>
              <a:buFont typeface="Symbol" panose="05050102010706020507" pitchFamily="18" charset="2"/>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2pPr>
            <a:lvl3pPr marL="896938" indent="-179388">
              <a:lnSpc>
                <a:spcPct val="100000"/>
              </a:lnSpc>
              <a:buClr>
                <a:srgbClr val="ED9B33"/>
              </a:buClr>
              <a:buFont typeface="Courier New" panose="02070309020205020404" pitchFamily="49" charset="0"/>
              <a:buChar char="o"/>
              <a:defRPr sz="1100">
                <a:solidFill>
                  <a:schemeClr val="tx1">
                    <a:lumMod val="75000"/>
                    <a:lumOff val="25000"/>
                  </a:schemeClr>
                </a:solidFill>
                <a:latin typeface="+mn-lt"/>
                <a:ea typeface="Open Sans" panose="020B0606030504020204" pitchFamily="34" charset="0"/>
                <a:cs typeface="Open Sans" panose="020B0606030504020204" pitchFamily="34" charset="0"/>
              </a:defRPr>
            </a:lvl3pPr>
            <a:lvl4pPr marL="1255713" indent="-179388">
              <a:lnSpc>
                <a:spcPct val="100000"/>
              </a:lnSpc>
              <a:buClr>
                <a:srgbClr val="ED9B33"/>
              </a:buClr>
              <a:buFont typeface="Open Sans" panose="020B0606030504020204" pitchFamily="34" charset="0"/>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err="1" smtClean="0"/>
              <a:t>Click</a:t>
            </a:r>
            <a:r>
              <a:rPr lang="eu-ES" dirty="0" smtClean="0"/>
              <a:t> </a:t>
            </a:r>
            <a:r>
              <a:rPr lang="eu-ES" dirty="0" err="1" smtClean="0"/>
              <a:t>here</a:t>
            </a:r>
            <a:r>
              <a:rPr lang="eu-ES" dirty="0" smtClean="0"/>
              <a:t> to </a:t>
            </a:r>
            <a:r>
              <a:rPr lang="eu-ES" dirty="0" err="1" smtClean="0"/>
              <a:t>add</a:t>
            </a:r>
            <a:r>
              <a:rPr lang="eu-ES" dirty="0" smtClean="0"/>
              <a:t> </a:t>
            </a:r>
            <a:r>
              <a:rPr lang="eu-ES" dirty="0" err="1" smtClean="0"/>
              <a:t>text</a:t>
            </a:r>
            <a:endParaRPr lang="eu-ES" dirty="0" smtClean="0"/>
          </a:p>
          <a:p>
            <a:pPr lvl="1"/>
            <a:r>
              <a:rPr lang="eu-ES" dirty="0" err="1" smtClean="0"/>
              <a:t>Level</a:t>
            </a:r>
            <a:r>
              <a:rPr lang="eu-ES" dirty="0" smtClean="0"/>
              <a:t> 1</a:t>
            </a:r>
          </a:p>
          <a:p>
            <a:pPr lvl="2"/>
            <a:r>
              <a:rPr lang="eu-ES" dirty="0" err="1" smtClean="0"/>
              <a:t>Level</a:t>
            </a:r>
            <a:r>
              <a:rPr lang="eu-ES" dirty="0" smtClean="0"/>
              <a:t> 2</a:t>
            </a:r>
          </a:p>
          <a:p>
            <a:pPr lvl="3"/>
            <a:r>
              <a:rPr lang="eu-ES" dirty="0" err="1" smtClean="0"/>
              <a:t>Level</a:t>
            </a:r>
            <a:r>
              <a:rPr lang="eu-ES" dirty="0" smtClean="0"/>
              <a:t> 3</a:t>
            </a:r>
          </a:p>
          <a:p>
            <a:pPr lvl="0"/>
            <a:endParaRPr lang="es-ES" dirty="0"/>
          </a:p>
        </p:txBody>
      </p:sp>
      <p:pic>
        <p:nvPicPr>
          <p:cNvPr id="8" name="Imagen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2280" y="71297"/>
            <a:ext cx="1510206" cy="504538"/>
          </a:xfrm>
          <a:prstGeom prst="rect">
            <a:avLst/>
          </a:prstGeom>
        </p:spPr>
      </p:pic>
      <p:pic>
        <p:nvPicPr>
          <p:cNvPr id="10" name="Obraz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38" y="179550"/>
            <a:ext cx="1159967" cy="288032"/>
          </a:xfrm>
          <a:prstGeom prst="rect">
            <a:avLst/>
          </a:prstGeom>
        </p:spPr>
      </p:pic>
      <p:sp>
        <p:nvSpPr>
          <p:cNvPr id="16" name="Testuaren leku-marka 15"/>
          <p:cNvSpPr>
            <a:spLocks noGrp="1"/>
          </p:cNvSpPr>
          <p:nvPr>
            <p:ph type="body" sz="quarter" idx="21" hasCustomPrompt="1"/>
          </p:nvPr>
        </p:nvSpPr>
        <p:spPr>
          <a:xfrm rot="16200000">
            <a:off x="-2181634" y="3394108"/>
            <a:ext cx="5707105" cy="736330"/>
          </a:xfrm>
          <a:prstGeom prst="rect">
            <a:avLst/>
          </a:prstGeom>
          <a:solidFill>
            <a:schemeClr val="bg1">
              <a:alpha val="7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lgn="ctr">
              <a:buNone/>
              <a:defRPr b="1">
                <a:ln>
                  <a:solidFill>
                    <a:schemeClr val="tx1">
                      <a:lumMod val="75000"/>
                      <a:lumOff val="25000"/>
                    </a:schemeClr>
                  </a:solidFill>
                </a:ln>
                <a:solidFill>
                  <a:schemeClr val="tx1">
                    <a:lumMod val="75000"/>
                    <a:lumOff val="25000"/>
                  </a:schemeClr>
                </a:solidFill>
                <a:latin typeface="+mj-lt"/>
              </a:defRPr>
            </a:lvl1pPr>
          </a:lstStyle>
          <a:p>
            <a:pPr lvl="0"/>
            <a:r>
              <a:rPr lang="pl-PL" dirty="0" smtClean="0"/>
              <a:t>AGENDA</a:t>
            </a:r>
            <a:endParaRPr lang="eu-ES" dirty="0" smtClean="0"/>
          </a:p>
        </p:txBody>
      </p:sp>
    </p:spTree>
    <p:extLst>
      <p:ext uri="{BB962C8B-B14F-4D97-AF65-F5344CB8AC3E}">
        <p14:creationId xmlns:p14="http://schemas.microsoft.com/office/powerpoint/2010/main" val="152136144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Índice">
    <p:spTree>
      <p:nvGrpSpPr>
        <p:cNvPr id="1" name=""/>
        <p:cNvGrpSpPr/>
        <p:nvPr/>
      </p:nvGrpSpPr>
      <p:grpSpPr>
        <a:xfrm>
          <a:off x="0" y="0"/>
          <a:ext cx="0" cy="0"/>
          <a:chOff x="0" y="0"/>
          <a:chExt cx="0" cy="0"/>
        </a:xfrm>
      </p:grpSpPr>
      <p:pic>
        <p:nvPicPr>
          <p:cNvPr id="5" name="Obraz 4"/>
          <p:cNvPicPr>
            <a:picLocks noChangeAspect="1"/>
          </p:cNvPicPr>
          <p:nvPr userDrawn="1"/>
        </p:nvPicPr>
        <p:blipFill rotWithShape="1">
          <a:blip r:embed="rId2" cstate="print">
            <a:extLst>
              <a:ext uri="{28A0092B-C50C-407E-A947-70E740481C1C}">
                <a14:useLocalDpi xmlns:a14="http://schemas.microsoft.com/office/drawing/2010/main" val="0"/>
              </a:ext>
            </a:extLst>
          </a:blip>
          <a:srcRect l="84260" t="-1865" r="778" b="12260"/>
          <a:stretch/>
        </p:blipFill>
        <p:spPr>
          <a:xfrm>
            <a:off x="0" y="467582"/>
            <a:ext cx="1331640" cy="6375611"/>
          </a:xfrm>
          <a:prstGeom prst="rect">
            <a:avLst/>
          </a:prstGeom>
        </p:spPr>
      </p:pic>
      <p:sp>
        <p:nvSpPr>
          <p:cNvPr id="12" name="17 Rectángulo"/>
          <p:cNvSpPr/>
          <p:nvPr userDrawn="1"/>
        </p:nvSpPr>
        <p:spPr>
          <a:xfrm>
            <a:off x="8961124" y="0"/>
            <a:ext cx="180000" cy="6876000"/>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noFill/>
              </a:ln>
              <a:solidFill>
                <a:srgbClr val="BFBFBF"/>
              </a:solidFill>
            </a:endParaRPr>
          </a:p>
        </p:txBody>
      </p:sp>
      <p:sp>
        <p:nvSpPr>
          <p:cNvPr id="13" name="18 Marcador de texto"/>
          <p:cNvSpPr>
            <a:spLocks noGrp="1"/>
          </p:cNvSpPr>
          <p:nvPr>
            <p:ph type="body" sz="quarter" idx="19" hasCustomPrompt="1"/>
          </p:nvPr>
        </p:nvSpPr>
        <p:spPr>
          <a:xfrm>
            <a:off x="1562862" y="623888"/>
            <a:ext cx="7295388" cy="5800144"/>
          </a:xfrm>
          <a:prstGeom prst="rect">
            <a:avLst/>
          </a:prstGeom>
        </p:spPr>
        <p:txBody>
          <a:bodyPr/>
          <a:lstStyle>
            <a:lvl1pPr marL="228600" indent="-228600">
              <a:lnSpc>
                <a:spcPct val="100000"/>
              </a:lnSpc>
              <a:spcAft>
                <a:spcPts val="600"/>
              </a:spcAft>
              <a:buClr>
                <a:srgbClr val="ED9B33"/>
              </a:buClr>
              <a:buFont typeface="+mj-lt"/>
              <a:buAutoNum type="arabicPeriod"/>
              <a:defRPr sz="1200" baseline="0">
                <a:solidFill>
                  <a:schemeClr val="tx1">
                    <a:lumMod val="75000"/>
                    <a:lumOff val="25000"/>
                  </a:schemeClr>
                </a:solidFill>
                <a:latin typeface="+mn-lt"/>
                <a:ea typeface="Open Sans" panose="020B0606030504020204" pitchFamily="34" charset="0"/>
                <a:cs typeface="Open Sans" panose="020B0606030504020204" pitchFamily="34" charset="0"/>
              </a:defRPr>
            </a:lvl1pPr>
            <a:lvl2pPr marL="361950" indent="176213">
              <a:lnSpc>
                <a:spcPct val="100000"/>
              </a:lnSpc>
              <a:buClr>
                <a:srgbClr val="ED9B33"/>
              </a:buClr>
              <a:buFont typeface="Symbol" panose="05050102010706020507" pitchFamily="18" charset="2"/>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2pPr>
            <a:lvl3pPr marL="896938" indent="-179388">
              <a:lnSpc>
                <a:spcPct val="100000"/>
              </a:lnSpc>
              <a:buClr>
                <a:srgbClr val="ED9B33"/>
              </a:buClr>
              <a:buFont typeface="Courier New" panose="02070309020205020404" pitchFamily="49" charset="0"/>
              <a:buChar char="o"/>
              <a:defRPr sz="1100">
                <a:solidFill>
                  <a:schemeClr val="tx1">
                    <a:lumMod val="75000"/>
                    <a:lumOff val="25000"/>
                  </a:schemeClr>
                </a:solidFill>
                <a:latin typeface="+mn-lt"/>
                <a:ea typeface="Open Sans" panose="020B0606030504020204" pitchFamily="34" charset="0"/>
                <a:cs typeface="Open Sans" panose="020B0606030504020204" pitchFamily="34" charset="0"/>
              </a:defRPr>
            </a:lvl3pPr>
            <a:lvl4pPr marL="1255713" indent="-179388">
              <a:lnSpc>
                <a:spcPct val="100000"/>
              </a:lnSpc>
              <a:buClr>
                <a:srgbClr val="ED9B33"/>
              </a:buClr>
              <a:buFont typeface="Open Sans" panose="020B0606030504020204" pitchFamily="34" charset="0"/>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err="1" smtClean="0"/>
              <a:t>Click</a:t>
            </a:r>
            <a:r>
              <a:rPr lang="eu-ES" dirty="0" smtClean="0"/>
              <a:t> </a:t>
            </a:r>
            <a:r>
              <a:rPr lang="eu-ES" dirty="0" err="1" smtClean="0"/>
              <a:t>here</a:t>
            </a:r>
            <a:r>
              <a:rPr lang="eu-ES" dirty="0" smtClean="0"/>
              <a:t> to </a:t>
            </a:r>
            <a:r>
              <a:rPr lang="eu-ES" dirty="0" err="1" smtClean="0"/>
              <a:t>add</a:t>
            </a:r>
            <a:r>
              <a:rPr lang="eu-ES" dirty="0" smtClean="0"/>
              <a:t> </a:t>
            </a:r>
            <a:r>
              <a:rPr lang="eu-ES" dirty="0" err="1" smtClean="0"/>
              <a:t>text</a:t>
            </a:r>
            <a:endParaRPr lang="eu-ES" dirty="0" smtClean="0"/>
          </a:p>
          <a:p>
            <a:pPr lvl="1"/>
            <a:r>
              <a:rPr lang="eu-ES" dirty="0" err="1" smtClean="0"/>
              <a:t>Level</a:t>
            </a:r>
            <a:r>
              <a:rPr lang="eu-ES" dirty="0" smtClean="0"/>
              <a:t> 1</a:t>
            </a:r>
          </a:p>
          <a:p>
            <a:pPr lvl="2"/>
            <a:r>
              <a:rPr lang="eu-ES" dirty="0" err="1" smtClean="0"/>
              <a:t>Level</a:t>
            </a:r>
            <a:r>
              <a:rPr lang="eu-ES" dirty="0" smtClean="0"/>
              <a:t> 2</a:t>
            </a:r>
          </a:p>
          <a:p>
            <a:pPr lvl="3"/>
            <a:r>
              <a:rPr lang="eu-ES" dirty="0" err="1" smtClean="0"/>
              <a:t>Level</a:t>
            </a:r>
            <a:r>
              <a:rPr lang="eu-ES" dirty="0" smtClean="0"/>
              <a:t> 3</a:t>
            </a:r>
          </a:p>
          <a:p>
            <a:pPr lvl="0"/>
            <a:endParaRPr lang="es-ES" dirty="0"/>
          </a:p>
        </p:txBody>
      </p:sp>
      <p:pic>
        <p:nvPicPr>
          <p:cNvPr id="8" name="Imagen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2280" y="71297"/>
            <a:ext cx="1510206" cy="504538"/>
          </a:xfrm>
          <a:prstGeom prst="rect">
            <a:avLst/>
          </a:prstGeom>
        </p:spPr>
      </p:pic>
      <p:pic>
        <p:nvPicPr>
          <p:cNvPr id="10" name="Obraz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38" y="179550"/>
            <a:ext cx="1159967" cy="288032"/>
          </a:xfrm>
          <a:prstGeom prst="rect">
            <a:avLst/>
          </a:prstGeom>
        </p:spPr>
      </p:pic>
      <p:sp>
        <p:nvSpPr>
          <p:cNvPr id="16" name="Testuaren leku-marka 15"/>
          <p:cNvSpPr>
            <a:spLocks noGrp="1"/>
          </p:cNvSpPr>
          <p:nvPr>
            <p:ph type="body" sz="quarter" idx="21" hasCustomPrompt="1"/>
          </p:nvPr>
        </p:nvSpPr>
        <p:spPr>
          <a:xfrm rot="16200000">
            <a:off x="-2181634" y="3394108"/>
            <a:ext cx="5707105" cy="736330"/>
          </a:xfrm>
          <a:prstGeom prst="rect">
            <a:avLst/>
          </a:prstGeom>
          <a:solidFill>
            <a:schemeClr val="bg1">
              <a:alpha val="7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lgn="ctr">
              <a:buNone/>
              <a:defRPr b="1">
                <a:ln>
                  <a:solidFill>
                    <a:schemeClr val="tx1">
                      <a:lumMod val="75000"/>
                      <a:lumOff val="25000"/>
                    </a:schemeClr>
                  </a:solidFill>
                </a:ln>
                <a:solidFill>
                  <a:schemeClr val="tx1">
                    <a:lumMod val="75000"/>
                    <a:lumOff val="25000"/>
                  </a:schemeClr>
                </a:solidFill>
                <a:latin typeface="+mj-lt"/>
              </a:defRPr>
            </a:lvl1pPr>
          </a:lstStyle>
          <a:p>
            <a:pPr lvl="0"/>
            <a:r>
              <a:rPr lang="pl-PL" dirty="0" smtClean="0"/>
              <a:t>AGENDA</a:t>
            </a:r>
            <a:endParaRPr lang="eu-ES" dirty="0" smtClean="0"/>
          </a:p>
        </p:txBody>
      </p:sp>
    </p:spTree>
    <p:extLst>
      <p:ext uri="{BB962C8B-B14F-4D97-AF65-F5344CB8AC3E}">
        <p14:creationId xmlns:p14="http://schemas.microsoft.com/office/powerpoint/2010/main" val="361956144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Índice">
    <p:spTree>
      <p:nvGrpSpPr>
        <p:cNvPr id="1" name=""/>
        <p:cNvGrpSpPr/>
        <p:nvPr/>
      </p:nvGrpSpPr>
      <p:grpSpPr>
        <a:xfrm>
          <a:off x="0" y="0"/>
          <a:ext cx="0" cy="0"/>
          <a:chOff x="0" y="0"/>
          <a:chExt cx="0" cy="0"/>
        </a:xfrm>
      </p:grpSpPr>
      <p:pic>
        <p:nvPicPr>
          <p:cNvPr id="3" name="Obraz 2"/>
          <p:cNvPicPr>
            <a:picLocks noChangeAspect="1"/>
          </p:cNvPicPr>
          <p:nvPr userDrawn="1"/>
        </p:nvPicPr>
        <p:blipFill rotWithShape="1">
          <a:blip r:embed="rId2" cstate="print">
            <a:extLst>
              <a:ext uri="{28A0092B-C50C-407E-A947-70E740481C1C}">
                <a14:useLocalDpi xmlns:a14="http://schemas.microsoft.com/office/drawing/2010/main" val="0"/>
              </a:ext>
            </a:extLst>
          </a:blip>
          <a:srcRect l="55912" t="9423" r="29126"/>
          <a:stretch/>
        </p:blipFill>
        <p:spPr>
          <a:xfrm>
            <a:off x="0" y="620687"/>
            <a:ext cx="1331640" cy="6237313"/>
          </a:xfrm>
          <a:prstGeom prst="rect">
            <a:avLst/>
          </a:prstGeom>
        </p:spPr>
      </p:pic>
      <p:sp>
        <p:nvSpPr>
          <p:cNvPr id="12" name="17 Rectángulo"/>
          <p:cNvSpPr/>
          <p:nvPr userDrawn="1"/>
        </p:nvSpPr>
        <p:spPr>
          <a:xfrm>
            <a:off x="8961124" y="0"/>
            <a:ext cx="180000" cy="6876000"/>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noFill/>
              </a:ln>
              <a:solidFill>
                <a:srgbClr val="BFBFBF"/>
              </a:solidFill>
            </a:endParaRPr>
          </a:p>
        </p:txBody>
      </p:sp>
      <p:sp>
        <p:nvSpPr>
          <p:cNvPr id="13" name="18 Marcador de texto"/>
          <p:cNvSpPr>
            <a:spLocks noGrp="1"/>
          </p:cNvSpPr>
          <p:nvPr>
            <p:ph type="body" sz="quarter" idx="19" hasCustomPrompt="1"/>
          </p:nvPr>
        </p:nvSpPr>
        <p:spPr>
          <a:xfrm>
            <a:off x="1562862" y="623888"/>
            <a:ext cx="7295388" cy="5800144"/>
          </a:xfrm>
          <a:prstGeom prst="rect">
            <a:avLst/>
          </a:prstGeom>
        </p:spPr>
        <p:txBody>
          <a:bodyPr/>
          <a:lstStyle>
            <a:lvl1pPr marL="228600" indent="-228600">
              <a:lnSpc>
                <a:spcPct val="100000"/>
              </a:lnSpc>
              <a:spcAft>
                <a:spcPts val="600"/>
              </a:spcAft>
              <a:buClr>
                <a:srgbClr val="ED9B33"/>
              </a:buClr>
              <a:buFont typeface="+mj-lt"/>
              <a:buAutoNum type="arabicPeriod"/>
              <a:defRPr sz="1200" baseline="0">
                <a:solidFill>
                  <a:schemeClr val="tx1">
                    <a:lumMod val="75000"/>
                    <a:lumOff val="25000"/>
                  </a:schemeClr>
                </a:solidFill>
                <a:latin typeface="+mn-lt"/>
                <a:ea typeface="Open Sans" panose="020B0606030504020204" pitchFamily="34" charset="0"/>
                <a:cs typeface="Open Sans" panose="020B0606030504020204" pitchFamily="34" charset="0"/>
              </a:defRPr>
            </a:lvl1pPr>
            <a:lvl2pPr marL="361950" indent="176213">
              <a:lnSpc>
                <a:spcPct val="100000"/>
              </a:lnSpc>
              <a:buClr>
                <a:srgbClr val="ED9B33"/>
              </a:buClr>
              <a:buFont typeface="Symbol" panose="05050102010706020507" pitchFamily="18" charset="2"/>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2pPr>
            <a:lvl3pPr marL="896938" indent="-179388">
              <a:lnSpc>
                <a:spcPct val="100000"/>
              </a:lnSpc>
              <a:buClr>
                <a:srgbClr val="ED9B33"/>
              </a:buClr>
              <a:buFont typeface="Courier New" panose="02070309020205020404" pitchFamily="49" charset="0"/>
              <a:buChar char="o"/>
              <a:defRPr sz="1100">
                <a:solidFill>
                  <a:schemeClr val="tx1">
                    <a:lumMod val="75000"/>
                    <a:lumOff val="25000"/>
                  </a:schemeClr>
                </a:solidFill>
                <a:latin typeface="+mn-lt"/>
                <a:ea typeface="Open Sans" panose="020B0606030504020204" pitchFamily="34" charset="0"/>
                <a:cs typeface="Open Sans" panose="020B0606030504020204" pitchFamily="34" charset="0"/>
              </a:defRPr>
            </a:lvl3pPr>
            <a:lvl4pPr marL="1255713" indent="-179388">
              <a:lnSpc>
                <a:spcPct val="100000"/>
              </a:lnSpc>
              <a:buClr>
                <a:srgbClr val="ED9B33"/>
              </a:buClr>
              <a:buFont typeface="Open Sans" panose="020B0606030504020204" pitchFamily="34" charset="0"/>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err="1" smtClean="0"/>
              <a:t>Click</a:t>
            </a:r>
            <a:r>
              <a:rPr lang="eu-ES" dirty="0" smtClean="0"/>
              <a:t> </a:t>
            </a:r>
            <a:r>
              <a:rPr lang="eu-ES" dirty="0" err="1" smtClean="0"/>
              <a:t>here</a:t>
            </a:r>
            <a:r>
              <a:rPr lang="eu-ES" dirty="0" smtClean="0"/>
              <a:t> to </a:t>
            </a:r>
            <a:r>
              <a:rPr lang="eu-ES" dirty="0" err="1" smtClean="0"/>
              <a:t>add</a:t>
            </a:r>
            <a:r>
              <a:rPr lang="eu-ES" dirty="0" smtClean="0"/>
              <a:t> </a:t>
            </a:r>
            <a:r>
              <a:rPr lang="eu-ES" dirty="0" err="1" smtClean="0"/>
              <a:t>text</a:t>
            </a:r>
            <a:endParaRPr lang="eu-ES" dirty="0" smtClean="0"/>
          </a:p>
          <a:p>
            <a:pPr lvl="1"/>
            <a:r>
              <a:rPr lang="eu-ES" dirty="0" err="1" smtClean="0"/>
              <a:t>Level</a:t>
            </a:r>
            <a:r>
              <a:rPr lang="eu-ES" dirty="0" smtClean="0"/>
              <a:t> 1</a:t>
            </a:r>
          </a:p>
          <a:p>
            <a:pPr lvl="2"/>
            <a:r>
              <a:rPr lang="eu-ES" dirty="0" err="1" smtClean="0"/>
              <a:t>Level</a:t>
            </a:r>
            <a:r>
              <a:rPr lang="eu-ES" dirty="0" smtClean="0"/>
              <a:t> 2</a:t>
            </a:r>
          </a:p>
          <a:p>
            <a:pPr lvl="3"/>
            <a:r>
              <a:rPr lang="eu-ES" dirty="0" err="1" smtClean="0"/>
              <a:t>Level</a:t>
            </a:r>
            <a:r>
              <a:rPr lang="eu-ES" dirty="0" smtClean="0"/>
              <a:t> 3</a:t>
            </a:r>
          </a:p>
          <a:p>
            <a:pPr lvl="0"/>
            <a:endParaRPr lang="es-ES" dirty="0"/>
          </a:p>
        </p:txBody>
      </p:sp>
      <p:pic>
        <p:nvPicPr>
          <p:cNvPr id="8" name="Imagen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2280" y="71297"/>
            <a:ext cx="1510206" cy="504538"/>
          </a:xfrm>
          <a:prstGeom prst="rect">
            <a:avLst/>
          </a:prstGeom>
        </p:spPr>
      </p:pic>
      <p:pic>
        <p:nvPicPr>
          <p:cNvPr id="10" name="Obraz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38" y="179550"/>
            <a:ext cx="1159967" cy="288032"/>
          </a:xfrm>
          <a:prstGeom prst="rect">
            <a:avLst/>
          </a:prstGeom>
        </p:spPr>
      </p:pic>
      <p:sp>
        <p:nvSpPr>
          <p:cNvPr id="16" name="Testuaren leku-marka 15"/>
          <p:cNvSpPr>
            <a:spLocks noGrp="1"/>
          </p:cNvSpPr>
          <p:nvPr>
            <p:ph type="body" sz="quarter" idx="21" hasCustomPrompt="1"/>
          </p:nvPr>
        </p:nvSpPr>
        <p:spPr>
          <a:xfrm rot="16200000">
            <a:off x="-2181634" y="3394108"/>
            <a:ext cx="5707105" cy="736330"/>
          </a:xfrm>
          <a:prstGeom prst="rect">
            <a:avLst/>
          </a:prstGeom>
          <a:solidFill>
            <a:schemeClr val="bg1">
              <a:alpha val="7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lgn="ctr">
              <a:buNone/>
              <a:defRPr b="1">
                <a:ln>
                  <a:solidFill>
                    <a:schemeClr val="tx1">
                      <a:lumMod val="75000"/>
                      <a:lumOff val="25000"/>
                    </a:schemeClr>
                  </a:solidFill>
                </a:ln>
                <a:solidFill>
                  <a:schemeClr val="tx1">
                    <a:lumMod val="75000"/>
                    <a:lumOff val="25000"/>
                  </a:schemeClr>
                </a:solidFill>
                <a:latin typeface="+mj-lt"/>
              </a:defRPr>
            </a:lvl1pPr>
          </a:lstStyle>
          <a:p>
            <a:pPr lvl="0"/>
            <a:r>
              <a:rPr lang="pl-PL" dirty="0" smtClean="0"/>
              <a:t>AGENDA</a:t>
            </a:r>
            <a:endParaRPr lang="eu-ES" dirty="0" smtClean="0"/>
          </a:p>
        </p:txBody>
      </p:sp>
    </p:spTree>
    <p:extLst>
      <p:ext uri="{BB962C8B-B14F-4D97-AF65-F5344CB8AC3E}">
        <p14:creationId xmlns:p14="http://schemas.microsoft.com/office/powerpoint/2010/main" val="164867133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Interior texto subtítulo">
    <p:spTree>
      <p:nvGrpSpPr>
        <p:cNvPr id="1" name=""/>
        <p:cNvGrpSpPr/>
        <p:nvPr/>
      </p:nvGrpSpPr>
      <p:grpSpPr>
        <a:xfrm>
          <a:off x="0" y="0"/>
          <a:ext cx="0" cy="0"/>
          <a:chOff x="0" y="0"/>
          <a:chExt cx="0" cy="0"/>
        </a:xfrm>
      </p:grpSpPr>
      <p:pic>
        <p:nvPicPr>
          <p:cNvPr id="12" name="Obraz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53" t="-388" r="61092" b="388"/>
          <a:stretch/>
        </p:blipFill>
        <p:spPr>
          <a:xfrm>
            <a:off x="2" y="623888"/>
            <a:ext cx="1331640" cy="6234112"/>
          </a:xfrm>
          <a:prstGeom prst="rect">
            <a:avLst/>
          </a:prstGeom>
        </p:spPr>
      </p:pic>
      <p:sp>
        <p:nvSpPr>
          <p:cNvPr id="4" name="2 Marcador de número de diapositiva"/>
          <p:cNvSpPr>
            <a:spLocks noGrp="1"/>
          </p:cNvSpPr>
          <p:nvPr>
            <p:ph type="sldNum" sz="quarter" idx="4"/>
          </p:nvPr>
        </p:nvSpPr>
        <p:spPr>
          <a:xfrm>
            <a:off x="6724680" y="6565945"/>
            <a:ext cx="2133600" cy="220641"/>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
        <p:nvSpPr>
          <p:cNvPr id="6" name="17 Rectángulo"/>
          <p:cNvSpPr/>
          <p:nvPr userDrawn="1"/>
        </p:nvSpPr>
        <p:spPr>
          <a:xfrm>
            <a:off x="8961124" y="0"/>
            <a:ext cx="18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noFill/>
              </a:ln>
              <a:solidFill>
                <a:srgbClr val="BFBFBF"/>
              </a:solidFill>
            </a:endParaRPr>
          </a:p>
        </p:txBody>
      </p:sp>
      <p:sp>
        <p:nvSpPr>
          <p:cNvPr id="10" name="18 Marcador de texto"/>
          <p:cNvSpPr>
            <a:spLocks noGrp="1"/>
          </p:cNvSpPr>
          <p:nvPr>
            <p:ph type="body" sz="quarter" idx="19" hasCustomPrompt="1"/>
          </p:nvPr>
        </p:nvSpPr>
        <p:spPr>
          <a:xfrm>
            <a:off x="1562862" y="1462910"/>
            <a:ext cx="7295388" cy="4961122"/>
          </a:xfrm>
          <a:prstGeom prst="rect">
            <a:avLst/>
          </a:prstGeom>
        </p:spPr>
        <p:txBody>
          <a:bodyPr/>
          <a:lstStyle>
            <a:lvl1pPr marL="85725" indent="-85725">
              <a:lnSpc>
                <a:spcPct val="100000"/>
              </a:lnSpc>
              <a:spcAft>
                <a:spcPts val="600"/>
              </a:spcAft>
              <a:buClr>
                <a:srgbClr val="ED9B33"/>
              </a:buClr>
              <a:buFont typeface="Open Sans" panose="020B0606030504020204" pitchFamily="34" charset="0"/>
              <a:buChar char="I"/>
              <a:defRPr sz="1200" baseline="0">
                <a:solidFill>
                  <a:schemeClr val="tx1">
                    <a:lumMod val="75000"/>
                    <a:lumOff val="25000"/>
                  </a:schemeClr>
                </a:solidFill>
                <a:latin typeface="+mn-lt"/>
                <a:ea typeface="Open Sans" panose="020B0606030504020204" pitchFamily="34" charset="0"/>
                <a:cs typeface="Open Sans" panose="020B0606030504020204" pitchFamily="34" charset="0"/>
              </a:defRPr>
            </a:lvl1pPr>
            <a:lvl2pPr marL="361950" indent="176213">
              <a:lnSpc>
                <a:spcPct val="100000"/>
              </a:lnSpc>
              <a:buClr>
                <a:srgbClr val="ED9B33"/>
              </a:buClr>
              <a:buFont typeface="Symbol" panose="05050102010706020507" pitchFamily="18" charset="2"/>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2pPr>
            <a:lvl3pPr marL="896938" indent="-179388">
              <a:lnSpc>
                <a:spcPct val="100000"/>
              </a:lnSpc>
              <a:buClr>
                <a:srgbClr val="ED9B33"/>
              </a:buClr>
              <a:buFont typeface="Courier New" panose="02070309020205020404" pitchFamily="49" charset="0"/>
              <a:buChar char="o"/>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3pPr>
            <a:lvl4pPr marL="1255713" indent="-179388">
              <a:lnSpc>
                <a:spcPct val="100000"/>
              </a:lnSpc>
              <a:buClr>
                <a:srgbClr val="ED9B33"/>
              </a:buClr>
              <a:buFont typeface="Open Sans" panose="020B0606030504020204" pitchFamily="34" charset="0"/>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err="1" smtClean="0"/>
              <a:t>Click</a:t>
            </a:r>
            <a:r>
              <a:rPr lang="eu-ES" dirty="0" smtClean="0"/>
              <a:t> </a:t>
            </a:r>
            <a:r>
              <a:rPr lang="eu-ES" dirty="0" err="1" smtClean="0"/>
              <a:t>here</a:t>
            </a:r>
            <a:r>
              <a:rPr lang="eu-ES" dirty="0" smtClean="0"/>
              <a:t> to </a:t>
            </a:r>
            <a:r>
              <a:rPr lang="eu-ES" dirty="0" err="1" smtClean="0"/>
              <a:t>add</a:t>
            </a:r>
            <a:r>
              <a:rPr lang="eu-ES" dirty="0" smtClean="0"/>
              <a:t> </a:t>
            </a:r>
            <a:r>
              <a:rPr lang="eu-ES" dirty="0" err="1" smtClean="0"/>
              <a:t>text</a:t>
            </a:r>
            <a:endParaRPr lang="eu-ES" dirty="0" smtClean="0"/>
          </a:p>
          <a:p>
            <a:pPr lvl="1"/>
            <a:r>
              <a:rPr lang="eu-ES" dirty="0" err="1" smtClean="0"/>
              <a:t>Level</a:t>
            </a:r>
            <a:r>
              <a:rPr lang="eu-ES" dirty="0" smtClean="0"/>
              <a:t> 1</a:t>
            </a:r>
          </a:p>
          <a:p>
            <a:pPr lvl="2"/>
            <a:r>
              <a:rPr lang="eu-ES" dirty="0" err="1" smtClean="0"/>
              <a:t>Level</a:t>
            </a:r>
            <a:r>
              <a:rPr lang="eu-ES" dirty="0" smtClean="0"/>
              <a:t>  2</a:t>
            </a:r>
          </a:p>
          <a:p>
            <a:pPr lvl="3"/>
            <a:r>
              <a:rPr lang="eu-ES" dirty="0" err="1" smtClean="0"/>
              <a:t>Level</a:t>
            </a:r>
            <a:r>
              <a:rPr lang="eu-ES" dirty="0" smtClean="0"/>
              <a:t>  3</a:t>
            </a:r>
          </a:p>
          <a:p>
            <a:pPr lvl="0"/>
            <a:endParaRPr lang="es-ES" dirty="0"/>
          </a:p>
        </p:txBody>
      </p:sp>
      <p:sp>
        <p:nvSpPr>
          <p:cNvPr id="14" name="18 Marcador de título"/>
          <p:cNvSpPr>
            <a:spLocks noGrp="1"/>
          </p:cNvSpPr>
          <p:nvPr>
            <p:ph type="title" hasCustomPrompt="1"/>
          </p:nvPr>
        </p:nvSpPr>
        <p:spPr>
          <a:xfrm>
            <a:off x="1562862" y="687829"/>
            <a:ext cx="7295448" cy="571504"/>
          </a:xfrm>
          <a:prstGeom prst="rect">
            <a:avLst/>
          </a:prstGeom>
        </p:spPr>
        <p:txBody>
          <a:bodyPr vert="horz" lIns="91440" tIns="45720" rIns="91440" bIns="45720" rtlCol="0" anchor="ctr">
            <a:noAutofit/>
          </a:bodyPr>
          <a:lstStyle>
            <a:lvl1pPr>
              <a:defRPr sz="2400" b="1" baseline="0">
                <a:solidFill>
                  <a:schemeClr val="tx1">
                    <a:lumMod val="75000"/>
                    <a:lumOff val="25000"/>
                  </a:schemeClr>
                </a:solidFill>
                <a:latin typeface="+mj-lt"/>
              </a:defRPr>
            </a:lvl1pPr>
          </a:lstStyle>
          <a:p>
            <a:r>
              <a:rPr lang="es-ES" dirty="0" err="1" smtClean="0"/>
              <a:t>Click</a:t>
            </a:r>
            <a:r>
              <a:rPr lang="es-ES" dirty="0" smtClean="0"/>
              <a:t> </a:t>
            </a:r>
            <a:r>
              <a:rPr lang="es-ES" dirty="0" err="1" smtClean="0"/>
              <a:t>here</a:t>
            </a:r>
            <a:r>
              <a:rPr lang="es-ES" dirty="0" smtClean="0"/>
              <a:t> to </a:t>
            </a:r>
            <a:r>
              <a:rPr lang="es-ES" dirty="0" err="1" smtClean="0"/>
              <a:t>add</a:t>
            </a:r>
            <a:r>
              <a:rPr lang="es-ES" dirty="0" smtClean="0"/>
              <a:t> </a:t>
            </a:r>
            <a:r>
              <a:rPr lang="es-ES" dirty="0" err="1" smtClean="0"/>
              <a:t>subtitle</a:t>
            </a:r>
            <a:endParaRPr lang="es-ES" dirty="0"/>
          </a:p>
        </p:txBody>
      </p:sp>
      <p:cxnSp>
        <p:nvCxnSpPr>
          <p:cNvPr id="11" name="Lotura-marra zuzena 10"/>
          <p:cNvCxnSpPr/>
          <p:nvPr userDrawn="1"/>
        </p:nvCxnSpPr>
        <p:spPr>
          <a:xfrm>
            <a:off x="1545771" y="1272402"/>
            <a:ext cx="7295388"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pic>
        <p:nvPicPr>
          <p:cNvPr id="17" name="Imagen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2280" y="71297"/>
            <a:ext cx="1510206" cy="504538"/>
          </a:xfrm>
          <a:prstGeom prst="rect">
            <a:avLst/>
          </a:prstGeom>
        </p:spPr>
      </p:pic>
      <p:pic>
        <p:nvPicPr>
          <p:cNvPr id="13" name="Obraz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38" y="179550"/>
            <a:ext cx="1159967" cy="288032"/>
          </a:xfrm>
          <a:prstGeom prst="rect">
            <a:avLst/>
          </a:prstGeom>
        </p:spPr>
      </p:pic>
      <p:sp>
        <p:nvSpPr>
          <p:cNvPr id="16" name="Testuaren leku-marka 15"/>
          <p:cNvSpPr>
            <a:spLocks noGrp="1"/>
          </p:cNvSpPr>
          <p:nvPr>
            <p:ph type="body" sz="quarter" idx="21" hasCustomPrompt="1"/>
          </p:nvPr>
        </p:nvSpPr>
        <p:spPr>
          <a:xfrm rot="16200000">
            <a:off x="-2181634" y="3394108"/>
            <a:ext cx="5707105" cy="736330"/>
          </a:xfrm>
          <a:prstGeom prst="rect">
            <a:avLst/>
          </a:prstGeom>
          <a:solidFill>
            <a:schemeClr val="bg1">
              <a:alpha val="7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buNone/>
              <a:defRPr sz="2400" b="1">
                <a:ln>
                  <a:solidFill>
                    <a:schemeClr val="tx1">
                      <a:lumMod val="75000"/>
                      <a:lumOff val="25000"/>
                    </a:schemeClr>
                  </a:solidFill>
                </a:ln>
                <a:solidFill>
                  <a:schemeClr val="tx1">
                    <a:lumMod val="75000"/>
                    <a:lumOff val="25000"/>
                  </a:schemeClr>
                </a:solidFill>
                <a:latin typeface="+mj-lt"/>
              </a:defRPr>
            </a:lvl1pPr>
          </a:lstStyle>
          <a:p>
            <a:pPr lvl="0"/>
            <a:r>
              <a:rPr lang="eu-ES" dirty="0" smtClean="0"/>
              <a:t>SECTION</a:t>
            </a:r>
          </a:p>
        </p:txBody>
      </p:sp>
      <p:sp>
        <p:nvSpPr>
          <p:cNvPr id="9" name="38 Marcador de texto"/>
          <p:cNvSpPr>
            <a:spLocks noGrp="1"/>
          </p:cNvSpPr>
          <p:nvPr>
            <p:ph type="body" sz="quarter" idx="11" hasCustomPrompt="1"/>
          </p:nvPr>
        </p:nvSpPr>
        <p:spPr>
          <a:xfrm>
            <a:off x="-1510275" y="594171"/>
            <a:ext cx="2592288" cy="2185158"/>
          </a:xfrm>
          <a:prstGeom prst="rect">
            <a:avLst/>
          </a:prstGeom>
        </p:spPr>
        <p:txBody>
          <a:bodyPr/>
          <a:lstStyle>
            <a:lvl1pPr algn="r">
              <a:buNone/>
              <a:defRPr sz="10000" b="1" baseline="0">
                <a:ln w="38100">
                  <a:solidFill>
                    <a:srgbClr val="F7A600"/>
                  </a:solidFill>
                </a:ln>
                <a:solidFill>
                  <a:srgbClr val="F7A600"/>
                </a:solidFill>
                <a:latin typeface="+mn-lt"/>
              </a:defRPr>
            </a:lvl1pPr>
          </a:lstStyle>
          <a:p>
            <a:pPr lvl="0"/>
            <a:r>
              <a:rPr lang="es-ES" dirty="0" smtClean="0"/>
              <a:t>0</a:t>
            </a:r>
            <a:endParaRPr lang="es-ES" dirty="0"/>
          </a:p>
        </p:txBody>
      </p:sp>
    </p:spTree>
    <p:extLst>
      <p:ext uri="{BB962C8B-B14F-4D97-AF65-F5344CB8AC3E}">
        <p14:creationId xmlns:p14="http://schemas.microsoft.com/office/powerpoint/2010/main" val="67740364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Interior texto subtítulo">
    <p:spTree>
      <p:nvGrpSpPr>
        <p:cNvPr id="1" name=""/>
        <p:cNvGrpSpPr/>
        <p:nvPr/>
      </p:nvGrpSpPr>
      <p:grpSpPr>
        <a:xfrm>
          <a:off x="0" y="0"/>
          <a:ext cx="0" cy="0"/>
          <a:chOff x="0" y="0"/>
          <a:chExt cx="0" cy="0"/>
        </a:xfrm>
      </p:grpSpPr>
      <p:pic>
        <p:nvPicPr>
          <p:cNvPr id="2" name="Obraz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4573" t="-7683" r="20465" b="12736"/>
          <a:stretch/>
        </p:blipFill>
        <p:spPr>
          <a:xfrm>
            <a:off x="0" y="71297"/>
            <a:ext cx="1331640" cy="6786704"/>
          </a:xfrm>
          <a:prstGeom prst="rect">
            <a:avLst/>
          </a:prstGeom>
        </p:spPr>
      </p:pic>
      <p:sp>
        <p:nvSpPr>
          <p:cNvPr id="4" name="2 Marcador de número de diapositiva"/>
          <p:cNvSpPr>
            <a:spLocks noGrp="1"/>
          </p:cNvSpPr>
          <p:nvPr>
            <p:ph type="sldNum" sz="quarter" idx="4"/>
          </p:nvPr>
        </p:nvSpPr>
        <p:spPr>
          <a:xfrm>
            <a:off x="6724680" y="6565945"/>
            <a:ext cx="2133600" cy="220641"/>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
        <p:nvSpPr>
          <p:cNvPr id="6" name="17 Rectángulo"/>
          <p:cNvSpPr/>
          <p:nvPr userDrawn="1"/>
        </p:nvSpPr>
        <p:spPr>
          <a:xfrm>
            <a:off x="8961124" y="0"/>
            <a:ext cx="18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noFill/>
              </a:ln>
              <a:solidFill>
                <a:srgbClr val="BFBFBF"/>
              </a:solidFill>
            </a:endParaRPr>
          </a:p>
        </p:txBody>
      </p:sp>
      <p:sp>
        <p:nvSpPr>
          <p:cNvPr id="10" name="18 Marcador de texto"/>
          <p:cNvSpPr>
            <a:spLocks noGrp="1"/>
          </p:cNvSpPr>
          <p:nvPr>
            <p:ph type="body" sz="quarter" idx="19" hasCustomPrompt="1"/>
          </p:nvPr>
        </p:nvSpPr>
        <p:spPr>
          <a:xfrm>
            <a:off x="1562862" y="1462910"/>
            <a:ext cx="7295388" cy="4961122"/>
          </a:xfrm>
          <a:prstGeom prst="rect">
            <a:avLst/>
          </a:prstGeom>
        </p:spPr>
        <p:txBody>
          <a:bodyPr/>
          <a:lstStyle>
            <a:lvl1pPr marL="85725" indent="-85725">
              <a:lnSpc>
                <a:spcPct val="100000"/>
              </a:lnSpc>
              <a:spcAft>
                <a:spcPts val="600"/>
              </a:spcAft>
              <a:buClr>
                <a:srgbClr val="ED9B33"/>
              </a:buClr>
              <a:buFont typeface="Open Sans" panose="020B0606030504020204" pitchFamily="34" charset="0"/>
              <a:buChar char="I"/>
              <a:defRPr sz="1200" baseline="0">
                <a:solidFill>
                  <a:schemeClr val="tx1">
                    <a:lumMod val="75000"/>
                    <a:lumOff val="25000"/>
                  </a:schemeClr>
                </a:solidFill>
                <a:latin typeface="+mn-lt"/>
                <a:ea typeface="Open Sans" panose="020B0606030504020204" pitchFamily="34" charset="0"/>
                <a:cs typeface="Open Sans" panose="020B0606030504020204" pitchFamily="34" charset="0"/>
              </a:defRPr>
            </a:lvl1pPr>
            <a:lvl2pPr marL="361950" indent="176213">
              <a:lnSpc>
                <a:spcPct val="100000"/>
              </a:lnSpc>
              <a:buClr>
                <a:srgbClr val="ED9B33"/>
              </a:buClr>
              <a:buFont typeface="Symbol" panose="05050102010706020507" pitchFamily="18" charset="2"/>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2pPr>
            <a:lvl3pPr marL="896938" indent="-179388">
              <a:lnSpc>
                <a:spcPct val="100000"/>
              </a:lnSpc>
              <a:buClr>
                <a:srgbClr val="ED9B33"/>
              </a:buClr>
              <a:buFont typeface="Courier New" panose="02070309020205020404" pitchFamily="49" charset="0"/>
              <a:buChar char="o"/>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3pPr>
            <a:lvl4pPr marL="1255713" indent="-179388">
              <a:lnSpc>
                <a:spcPct val="100000"/>
              </a:lnSpc>
              <a:buClr>
                <a:srgbClr val="ED9B33"/>
              </a:buClr>
              <a:buFont typeface="Open Sans" panose="020B0606030504020204" pitchFamily="34" charset="0"/>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err="1" smtClean="0"/>
              <a:t>Click</a:t>
            </a:r>
            <a:r>
              <a:rPr lang="eu-ES" dirty="0" smtClean="0"/>
              <a:t> </a:t>
            </a:r>
            <a:r>
              <a:rPr lang="eu-ES" dirty="0" err="1" smtClean="0"/>
              <a:t>here</a:t>
            </a:r>
            <a:r>
              <a:rPr lang="eu-ES" dirty="0" smtClean="0"/>
              <a:t> to </a:t>
            </a:r>
            <a:r>
              <a:rPr lang="eu-ES" dirty="0" err="1" smtClean="0"/>
              <a:t>add</a:t>
            </a:r>
            <a:r>
              <a:rPr lang="eu-ES" dirty="0" smtClean="0"/>
              <a:t> </a:t>
            </a:r>
            <a:r>
              <a:rPr lang="eu-ES" dirty="0" err="1" smtClean="0"/>
              <a:t>text</a:t>
            </a:r>
            <a:endParaRPr lang="eu-ES" dirty="0" smtClean="0"/>
          </a:p>
          <a:p>
            <a:pPr lvl="1"/>
            <a:r>
              <a:rPr lang="eu-ES" dirty="0" err="1" smtClean="0"/>
              <a:t>Level</a:t>
            </a:r>
            <a:r>
              <a:rPr lang="eu-ES" dirty="0" smtClean="0"/>
              <a:t> 1</a:t>
            </a:r>
          </a:p>
          <a:p>
            <a:pPr lvl="2"/>
            <a:r>
              <a:rPr lang="eu-ES" dirty="0" err="1" smtClean="0"/>
              <a:t>Level</a:t>
            </a:r>
            <a:r>
              <a:rPr lang="eu-ES" dirty="0" smtClean="0"/>
              <a:t>  2</a:t>
            </a:r>
          </a:p>
          <a:p>
            <a:pPr lvl="3"/>
            <a:r>
              <a:rPr lang="eu-ES" dirty="0" err="1" smtClean="0"/>
              <a:t>Level</a:t>
            </a:r>
            <a:r>
              <a:rPr lang="eu-ES" dirty="0" smtClean="0"/>
              <a:t>  3</a:t>
            </a:r>
          </a:p>
          <a:p>
            <a:pPr lvl="0"/>
            <a:endParaRPr lang="es-ES" dirty="0"/>
          </a:p>
        </p:txBody>
      </p:sp>
      <p:sp>
        <p:nvSpPr>
          <p:cNvPr id="14" name="18 Marcador de título"/>
          <p:cNvSpPr>
            <a:spLocks noGrp="1"/>
          </p:cNvSpPr>
          <p:nvPr>
            <p:ph type="title" hasCustomPrompt="1"/>
          </p:nvPr>
        </p:nvSpPr>
        <p:spPr>
          <a:xfrm>
            <a:off x="1562862" y="687829"/>
            <a:ext cx="7295448" cy="571504"/>
          </a:xfrm>
          <a:prstGeom prst="rect">
            <a:avLst/>
          </a:prstGeom>
        </p:spPr>
        <p:txBody>
          <a:bodyPr vert="horz" lIns="91440" tIns="45720" rIns="91440" bIns="45720" rtlCol="0" anchor="ctr">
            <a:noAutofit/>
          </a:bodyPr>
          <a:lstStyle>
            <a:lvl1pPr>
              <a:defRPr sz="2400" b="1" baseline="0">
                <a:solidFill>
                  <a:schemeClr val="tx1">
                    <a:lumMod val="75000"/>
                    <a:lumOff val="25000"/>
                  </a:schemeClr>
                </a:solidFill>
                <a:latin typeface="+mj-lt"/>
              </a:defRPr>
            </a:lvl1pPr>
          </a:lstStyle>
          <a:p>
            <a:r>
              <a:rPr lang="es-ES" dirty="0" err="1" smtClean="0"/>
              <a:t>Click</a:t>
            </a:r>
            <a:r>
              <a:rPr lang="es-ES" dirty="0" smtClean="0"/>
              <a:t> </a:t>
            </a:r>
            <a:r>
              <a:rPr lang="es-ES" dirty="0" err="1" smtClean="0"/>
              <a:t>here</a:t>
            </a:r>
            <a:r>
              <a:rPr lang="es-ES" dirty="0" smtClean="0"/>
              <a:t> to </a:t>
            </a:r>
            <a:r>
              <a:rPr lang="es-ES" dirty="0" err="1" smtClean="0"/>
              <a:t>add</a:t>
            </a:r>
            <a:r>
              <a:rPr lang="es-ES" dirty="0" smtClean="0"/>
              <a:t> </a:t>
            </a:r>
            <a:r>
              <a:rPr lang="es-ES" dirty="0" err="1" smtClean="0"/>
              <a:t>subtitle</a:t>
            </a:r>
            <a:endParaRPr lang="es-ES" dirty="0"/>
          </a:p>
        </p:txBody>
      </p:sp>
      <p:cxnSp>
        <p:nvCxnSpPr>
          <p:cNvPr id="11" name="Lotura-marra zuzena 10"/>
          <p:cNvCxnSpPr/>
          <p:nvPr userDrawn="1"/>
        </p:nvCxnSpPr>
        <p:spPr>
          <a:xfrm>
            <a:off x="1545771" y="1272402"/>
            <a:ext cx="7295388"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pic>
        <p:nvPicPr>
          <p:cNvPr id="17" name="Imagen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2280" y="71297"/>
            <a:ext cx="1510206" cy="504538"/>
          </a:xfrm>
          <a:prstGeom prst="rect">
            <a:avLst/>
          </a:prstGeom>
        </p:spPr>
      </p:pic>
      <p:pic>
        <p:nvPicPr>
          <p:cNvPr id="13" name="Obraz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38" y="179550"/>
            <a:ext cx="1159967" cy="288032"/>
          </a:xfrm>
          <a:prstGeom prst="rect">
            <a:avLst/>
          </a:prstGeom>
        </p:spPr>
      </p:pic>
      <p:sp>
        <p:nvSpPr>
          <p:cNvPr id="16" name="Testuaren leku-marka 15"/>
          <p:cNvSpPr>
            <a:spLocks noGrp="1"/>
          </p:cNvSpPr>
          <p:nvPr>
            <p:ph type="body" sz="quarter" idx="21" hasCustomPrompt="1"/>
          </p:nvPr>
        </p:nvSpPr>
        <p:spPr>
          <a:xfrm rot="16200000">
            <a:off x="-2181634" y="3394108"/>
            <a:ext cx="5707105" cy="736330"/>
          </a:xfrm>
          <a:prstGeom prst="rect">
            <a:avLst/>
          </a:prstGeom>
          <a:solidFill>
            <a:schemeClr val="bg1">
              <a:alpha val="7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buNone/>
              <a:defRPr sz="2400" b="1">
                <a:ln>
                  <a:solidFill>
                    <a:schemeClr val="tx1">
                      <a:lumMod val="75000"/>
                      <a:lumOff val="25000"/>
                    </a:schemeClr>
                  </a:solidFill>
                </a:ln>
                <a:solidFill>
                  <a:schemeClr val="tx1">
                    <a:lumMod val="75000"/>
                    <a:lumOff val="25000"/>
                  </a:schemeClr>
                </a:solidFill>
                <a:latin typeface="+mj-lt"/>
              </a:defRPr>
            </a:lvl1pPr>
          </a:lstStyle>
          <a:p>
            <a:pPr lvl="0"/>
            <a:r>
              <a:rPr lang="eu-ES" dirty="0" smtClean="0"/>
              <a:t>SECTION</a:t>
            </a:r>
          </a:p>
        </p:txBody>
      </p:sp>
      <p:sp>
        <p:nvSpPr>
          <p:cNvPr id="9" name="38 Marcador de texto"/>
          <p:cNvSpPr>
            <a:spLocks noGrp="1"/>
          </p:cNvSpPr>
          <p:nvPr>
            <p:ph type="body" sz="quarter" idx="11" hasCustomPrompt="1"/>
          </p:nvPr>
        </p:nvSpPr>
        <p:spPr>
          <a:xfrm>
            <a:off x="-1510275" y="594171"/>
            <a:ext cx="2592288" cy="2185158"/>
          </a:xfrm>
          <a:prstGeom prst="rect">
            <a:avLst/>
          </a:prstGeom>
        </p:spPr>
        <p:txBody>
          <a:bodyPr/>
          <a:lstStyle>
            <a:lvl1pPr algn="r">
              <a:buNone/>
              <a:defRPr sz="10000" b="1" baseline="0">
                <a:ln w="38100">
                  <a:solidFill>
                    <a:srgbClr val="F7A600"/>
                  </a:solidFill>
                </a:ln>
                <a:solidFill>
                  <a:srgbClr val="F7A600"/>
                </a:solidFill>
                <a:latin typeface="+mn-lt"/>
              </a:defRPr>
            </a:lvl1pPr>
          </a:lstStyle>
          <a:p>
            <a:pPr lvl="0"/>
            <a:r>
              <a:rPr lang="es-ES" dirty="0" smtClean="0"/>
              <a:t>0</a:t>
            </a:r>
            <a:endParaRPr lang="es-ES" dirty="0"/>
          </a:p>
        </p:txBody>
      </p:sp>
    </p:spTree>
    <p:extLst>
      <p:ext uri="{BB962C8B-B14F-4D97-AF65-F5344CB8AC3E}">
        <p14:creationId xmlns:p14="http://schemas.microsoft.com/office/powerpoint/2010/main" val="136875238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Interior texto subtítulo dos columnas 2">
    <p:spTree>
      <p:nvGrpSpPr>
        <p:cNvPr id="1" name=""/>
        <p:cNvGrpSpPr/>
        <p:nvPr/>
      </p:nvGrpSpPr>
      <p:grpSpPr>
        <a:xfrm>
          <a:off x="0" y="0"/>
          <a:ext cx="0" cy="0"/>
          <a:chOff x="0" y="0"/>
          <a:chExt cx="0" cy="0"/>
        </a:xfrm>
      </p:grpSpPr>
      <p:pic>
        <p:nvPicPr>
          <p:cNvPr id="2" name="Obraz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89" t="54118" r="12600" b="23529"/>
          <a:stretch/>
        </p:blipFill>
        <p:spPr>
          <a:xfrm rot="16200000">
            <a:off x="-2452836" y="3073524"/>
            <a:ext cx="6237312" cy="1331640"/>
          </a:xfrm>
          <a:prstGeom prst="rect">
            <a:avLst/>
          </a:prstGeom>
        </p:spPr>
      </p:pic>
      <p:sp>
        <p:nvSpPr>
          <p:cNvPr id="4" name="2 Marcador de número de diapositiva"/>
          <p:cNvSpPr>
            <a:spLocks noGrp="1"/>
          </p:cNvSpPr>
          <p:nvPr>
            <p:ph type="sldNum" sz="quarter" idx="4"/>
          </p:nvPr>
        </p:nvSpPr>
        <p:spPr>
          <a:xfrm>
            <a:off x="6724680" y="6565945"/>
            <a:ext cx="2133600" cy="220641"/>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
        <p:nvSpPr>
          <p:cNvPr id="6" name="17 Rectángulo"/>
          <p:cNvSpPr/>
          <p:nvPr userDrawn="1"/>
        </p:nvSpPr>
        <p:spPr>
          <a:xfrm>
            <a:off x="8961124" y="0"/>
            <a:ext cx="18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noFill/>
              </a:ln>
              <a:solidFill>
                <a:srgbClr val="BFBFBF"/>
              </a:solidFill>
            </a:endParaRPr>
          </a:p>
        </p:txBody>
      </p:sp>
      <p:sp>
        <p:nvSpPr>
          <p:cNvPr id="14" name="18 Marcador de título"/>
          <p:cNvSpPr>
            <a:spLocks noGrp="1"/>
          </p:cNvSpPr>
          <p:nvPr>
            <p:ph type="title" hasCustomPrompt="1"/>
          </p:nvPr>
        </p:nvSpPr>
        <p:spPr>
          <a:xfrm>
            <a:off x="1562862" y="687829"/>
            <a:ext cx="7295448" cy="571504"/>
          </a:xfrm>
          <a:prstGeom prst="rect">
            <a:avLst/>
          </a:prstGeom>
        </p:spPr>
        <p:txBody>
          <a:bodyPr vert="horz" lIns="91440" tIns="45720" rIns="91440" bIns="45720" rtlCol="0" anchor="ctr">
            <a:noAutofit/>
          </a:bodyPr>
          <a:lstStyle>
            <a:lvl1pPr>
              <a:defRPr sz="2400" b="1" baseline="0">
                <a:solidFill>
                  <a:schemeClr val="tx1">
                    <a:lumMod val="75000"/>
                    <a:lumOff val="25000"/>
                  </a:schemeClr>
                </a:solidFill>
                <a:latin typeface="+mj-lt"/>
              </a:defRPr>
            </a:lvl1pPr>
          </a:lstStyle>
          <a:p>
            <a:r>
              <a:rPr lang="es-ES" dirty="0" err="1" smtClean="0"/>
              <a:t>Click</a:t>
            </a:r>
            <a:r>
              <a:rPr lang="es-ES" dirty="0" smtClean="0"/>
              <a:t> </a:t>
            </a:r>
            <a:r>
              <a:rPr lang="es-ES" dirty="0" err="1" smtClean="0"/>
              <a:t>here</a:t>
            </a:r>
            <a:r>
              <a:rPr lang="es-ES" dirty="0" smtClean="0"/>
              <a:t> to </a:t>
            </a:r>
            <a:r>
              <a:rPr lang="es-ES" dirty="0" err="1" smtClean="0"/>
              <a:t>add</a:t>
            </a:r>
            <a:r>
              <a:rPr lang="es-ES" dirty="0" smtClean="0"/>
              <a:t> </a:t>
            </a:r>
            <a:r>
              <a:rPr lang="es-ES" dirty="0" err="1" smtClean="0"/>
              <a:t>subtitle</a:t>
            </a:r>
            <a:endParaRPr lang="es-ES" dirty="0"/>
          </a:p>
        </p:txBody>
      </p:sp>
      <p:sp>
        <p:nvSpPr>
          <p:cNvPr id="11" name="18 Marcador de texto"/>
          <p:cNvSpPr>
            <a:spLocks noGrp="1"/>
          </p:cNvSpPr>
          <p:nvPr>
            <p:ph type="body" sz="quarter" idx="19" hasCustomPrompt="1"/>
          </p:nvPr>
        </p:nvSpPr>
        <p:spPr>
          <a:xfrm>
            <a:off x="1565095" y="1439847"/>
            <a:ext cx="2777445" cy="4960800"/>
          </a:xfrm>
          <a:prstGeom prst="rect">
            <a:avLst/>
          </a:prstGeom>
          <a:ln w="19050">
            <a:noFill/>
          </a:ln>
        </p:spPr>
        <p:txBody>
          <a:bodyPr/>
          <a:lstStyle>
            <a:lvl1pPr marL="171450" indent="-171450">
              <a:spcBef>
                <a:spcPts val="600"/>
              </a:spcBef>
              <a:buClr>
                <a:srgbClr val="ED9B33"/>
              </a:buClr>
              <a:buFont typeface="Open Sans" panose="020B0606030504020204" pitchFamily="34" charset="0"/>
              <a:buChar char="I"/>
              <a:defRPr sz="1200" baseline="0">
                <a:solidFill>
                  <a:schemeClr val="tx1">
                    <a:lumMod val="75000"/>
                    <a:lumOff val="25000"/>
                  </a:schemeClr>
                </a:solidFill>
                <a:latin typeface="+mj-lt"/>
                <a:ea typeface="Open Sans" panose="020B0606030504020204" pitchFamily="34" charset="0"/>
                <a:cs typeface="Open Sans" panose="020B0606030504020204" pitchFamily="34" charset="0"/>
              </a:defRPr>
            </a:lvl1pPr>
            <a:lvl2pPr marL="533400" indent="-171450">
              <a:spcBef>
                <a:spcPts val="600"/>
              </a:spcBef>
              <a:buClr>
                <a:srgbClr val="ED9B33"/>
              </a:buClr>
              <a:buFont typeface="Symbol" panose="05050102010706020507" pitchFamily="18" charset="2"/>
              <a:buChar char=""/>
              <a:defRPr sz="1100">
                <a:solidFill>
                  <a:schemeClr val="tx1">
                    <a:lumMod val="75000"/>
                    <a:lumOff val="25000"/>
                  </a:schemeClr>
                </a:solidFill>
                <a:latin typeface="+mj-lt"/>
                <a:ea typeface="Open Sans" panose="020B0606030504020204" pitchFamily="34" charset="0"/>
                <a:cs typeface="Open Sans" panose="020B0606030504020204" pitchFamily="34" charset="0"/>
              </a:defRPr>
            </a:lvl2pPr>
            <a:lvl3pPr marL="896938" indent="-179388">
              <a:buClr>
                <a:srgbClr val="ED9B33"/>
              </a:buClr>
              <a:buFont typeface="Courier New" panose="02070309020205020404" pitchFamily="49" charset="0"/>
              <a:buChar char="o"/>
              <a:defRPr sz="1100">
                <a:solidFill>
                  <a:schemeClr val="tx1">
                    <a:lumMod val="75000"/>
                    <a:lumOff val="25000"/>
                  </a:schemeClr>
                </a:solidFill>
                <a:latin typeface="+mj-lt"/>
                <a:ea typeface="Open Sans" panose="020B0606030504020204" pitchFamily="34" charset="0"/>
                <a:cs typeface="Open Sans" panose="020B0606030504020204" pitchFamily="34" charset="0"/>
              </a:defRPr>
            </a:lvl3pPr>
            <a:lvl4pPr marL="1255713" indent="-179388">
              <a:buClr>
                <a:srgbClr val="ED9B33"/>
              </a:buClr>
              <a:buFont typeface="Open Sans" panose="020B0606030504020204" pitchFamily="34" charset="0"/>
              <a:buChar char="›"/>
              <a:defRPr sz="1100">
                <a:solidFill>
                  <a:schemeClr val="tx1">
                    <a:lumMod val="75000"/>
                    <a:lumOff val="25000"/>
                  </a:schemeClr>
                </a:solidFill>
                <a:latin typeface="+mj-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err="1" smtClean="0"/>
              <a:t>Click</a:t>
            </a:r>
            <a:r>
              <a:rPr lang="eu-ES" dirty="0" smtClean="0"/>
              <a:t> </a:t>
            </a:r>
            <a:r>
              <a:rPr lang="eu-ES" dirty="0" err="1" smtClean="0"/>
              <a:t>here</a:t>
            </a:r>
            <a:r>
              <a:rPr lang="eu-ES" dirty="0" smtClean="0"/>
              <a:t> to </a:t>
            </a:r>
            <a:r>
              <a:rPr lang="eu-ES" dirty="0" err="1" smtClean="0"/>
              <a:t>add</a:t>
            </a:r>
            <a:r>
              <a:rPr lang="eu-ES" dirty="0" smtClean="0"/>
              <a:t> </a:t>
            </a:r>
            <a:r>
              <a:rPr lang="eu-ES" dirty="0" err="1" smtClean="0"/>
              <a:t>text</a:t>
            </a:r>
            <a:endParaRPr lang="eu-ES" dirty="0" smtClean="0"/>
          </a:p>
          <a:p>
            <a:pPr lvl="1"/>
            <a:r>
              <a:rPr lang="eu-ES" dirty="0" err="1" smtClean="0"/>
              <a:t>Level</a:t>
            </a:r>
            <a:r>
              <a:rPr lang="eu-ES" dirty="0" smtClean="0"/>
              <a:t> 1</a:t>
            </a:r>
          </a:p>
          <a:p>
            <a:pPr lvl="2"/>
            <a:r>
              <a:rPr lang="eu-ES" dirty="0" err="1" smtClean="0"/>
              <a:t>Level</a:t>
            </a:r>
            <a:r>
              <a:rPr lang="eu-ES" dirty="0" smtClean="0"/>
              <a:t> 2</a:t>
            </a:r>
          </a:p>
          <a:p>
            <a:pPr lvl="3"/>
            <a:r>
              <a:rPr lang="eu-ES" dirty="0" err="1" smtClean="0"/>
              <a:t>Level</a:t>
            </a:r>
            <a:r>
              <a:rPr lang="eu-ES" dirty="0" smtClean="0"/>
              <a:t> 3</a:t>
            </a:r>
          </a:p>
        </p:txBody>
      </p:sp>
      <p:sp>
        <p:nvSpPr>
          <p:cNvPr id="15" name="18 Marcador de texto"/>
          <p:cNvSpPr>
            <a:spLocks noGrp="1"/>
          </p:cNvSpPr>
          <p:nvPr>
            <p:ph type="body" sz="quarter" idx="20" hasCustomPrompt="1"/>
          </p:nvPr>
        </p:nvSpPr>
        <p:spPr>
          <a:xfrm>
            <a:off x="4445414" y="1439847"/>
            <a:ext cx="4412836" cy="4960800"/>
          </a:xfrm>
          <a:prstGeom prst="rect">
            <a:avLst/>
          </a:prstGeom>
        </p:spPr>
        <p:txBody>
          <a:bodyPr/>
          <a:lstStyle>
            <a:lvl1pPr marL="0" indent="0">
              <a:buClr>
                <a:srgbClr val="ED9B33"/>
              </a:buClr>
              <a:buFontTx/>
              <a:buNone/>
              <a:defRPr sz="1400" baseline="0">
                <a:solidFill>
                  <a:schemeClr val="tx1">
                    <a:lumMod val="75000"/>
                    <a:lumOff val="25000"/>
                  </a:schemeClr>
                </a:solidFill>
                <a:latin typeface="+mj-lt"/>
                <a:ea typeface="Open Sans" panose="020B0606030504020204" pitchFamily="34" charset="0"/>
                <a:cs typeface="Open Sans" panose="020B0606030504020204" pitchFamily="34" charset="0"/>
              </a:defRPr>
            </a:lvl1pPr>
            <a:lvl2pPr marL="361950" indent="268288">
              <a:buClr>
                <a:srgbClr val="ED9B33"/>
              </a:buClr>
              <a:buFont typeface="Arial" panose="020B0604020202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smtClean="0"/>
              <a:t>IMAGE</a:t>
            </a:r>
            <a:endParaRPr lang="es-ES" dirty="0"/>
          </a:p>
        </p:txBody>
      </p:sp>
      <p:cxnSp>
        <p:nvCxnSpPr>
          <p:cNvPr id="16" name="Lotura-marra zuzena 15"/>
          <p:cNvCxnSpPr/>
          <p:nvPr userDrawn="1"/>
        </p:nvCxnSpPr>
        <p:spPr>
          <a:xfrm>
            <a:off x="1545771" y="1272402"/>
            <a:ext cx="7295388"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pic>
        <p:nvPicPr>
          <p:cNvPr id="13" name="Imagen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2280" y="71297"/>
            <a:ext cx="1510206" cy="504538"/>
          </a:xfrm>
          <a:prstGeom prst="rect">
            <a:avLst/>
          </a:prstGeom>
        </p:spPr>
      </p:pic>
      <p:pic>
        <p:nvPicPr>
          <p:cNvPr id="19" name="Obraz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38" y="179550"/>
            <a:ext cx="1159967" cy="288032"/>
          </a:xfrm>
          <a:prstGeom prst="rect">
            <a:avLst/>
          </a:prstGeom>
        </p:spPr>
      </p:pic>
      <p:sp>
        <p:nvSpPr>
          <p:cNvPr id="22" name="Testuaren leku-marka 15"/>
          <p:cNvSpPr>
            <a:spLocks noGrp="1"/>
          </p:cNvSpPr>
          <p:nvPr>
            <p:ph type="body" sz="quarter" idx="21" hasCustomPrompt="1"/>
          </p:nvPr>
        </p:nvSpPr>
        <p:spPr>
          <a:xfrm rot="16200000">
            <a:off x="-2181634" y="3394108"/>
            <a:ext cx="5707105" cy="736330"/>
          </a:xfrm>
          <a:prstGeom prst="rect">
            <a:avLst/>
          </a:prstGeom>
          <a:solidFill>
            <a:schemeClr val="bg1">
              <a:alpha val="7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buNone/>
              <a:defRPr sz="2400" b="1">
                <a:ln>
                  <a:solidFill>
                    <a:schemeClr val="tx1">
                      <a:lumMod val="75000"/>
                      <a:lumOff val="25000"/>
                    </a:schemeClr>
                  </a:solidFill>
                </a:ln>
                <a:solidFill>
                  <a:schemeClr val="tx1">
                    <a:lumMod val="75000"/>
                    <a:lumOff val="25000"/>
                  </a:schemeClr>
                </a:solidFill>
                <a:latin typeface="+mj-lt"/>
              </a:defRPr>
            </a:lvl1pPr>
          </a:lstStyle>
          <a:p>
            <a:pPr lvl="0"/>
            <a:r>
              <a:rPr lang="eu-ES" dirty="0" smtClean="0"/>
              <a:t>SECTION</a:t>
            </a:r>
          </a:p>
        </p:txBody>
      </p:sp>
      <p:sp>
        <p:nvSpPr>
          <p:cNvPr id="20" name="38 Marcador de texto"/>
          <p:cNvSpPr>
            <a:spLocks noGrp="1"/>
          </p:cNvSpPr>
          <p:nvPr>
            <p:ph type="body" sz="quarter" idx="11" hasCustomPrompt="1"/>
          </p:nvPr>
        </p:nvSpPr>
        <p:spPr>
          <a:xfrm>
            <a:off x="-1510276" y="620688"/>
            <a:ext cx="2592288" cy="2185158"/>
          </a:xfrm>
          <a:prstGeom prst="rect">
            <a:avLst/>
          </a:prstGeom>
        </p:spPr>
        <p:txBody>
          <a:bodyPr/>
          <a:lstStyle>
            <a:lvl1pPr algn="r">
              <a:buNone/>
              <a:defRPr sz="10000" b="1" baseline="0">
                <a:ln w="38100">
                  <a:solidFill>
                    <a:srgbClr val="F7A600"/>
                  </a:solidFill>
                </a:ln>
                <a:solidFill>
                  <a:srgbClr val="F7A600"/>
                </a:solidFill>
                <a:latin typeface="+mn-lt"/>
              </a:defRPr>
            </a:lvl1pPr>
          </a:lstStyle>
          <a:p>
            <a:pPr lvl="0"/>
            <a:r>
              <a:rPr lang="es-ES" dirty="0" smtClean="0"/>
              <a:t>0</a:t>
            </a:r>
            <a:endParaRPr lang="es-ES" dirty="0"/>
          </a:p>
        </p:txBody>
      </p:sp>
    </p:spTree>
    <p:extLst>
      <p:ext uri="{BB962C8B-B14F-4D97-AF65-F5344CB8AC3E}">
        <p14:creationId xmlns:p14="http://schemas.microsoft.com/office/powerpoint/2010/main" val="15861196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Układ niestandardowy">
    <p:spTree>
      <p:nvGrpSpPr>
        <p:cNvPr id="1" name=""/>
        <p:cNvGrpSpPr/>
        <p:nvPr/>
      </p:nvGrpSpPr>
      <p:grpSpPr>
        <a:xfrm>
          <a:off x="0" y="0"/>
          <a:ext cx="0" cy="0"/>
          <a:chOff x="0" y="0"/>
          <a:chExt cx="0" cy="0"/>
        </a:xfrm>
      </p:grpSpPr>
      <p:pic>
        <p:nvPicPr>
          <p:cNvPr id="2" name="Obraz 1"/>
          <p:cNvPicPr>
            <a:picLocks noChangeAspect="1"/>
          </p:cNvPicPr>
          <p:nvPr userDrawn="1"/>
        </p:nvPicPr>
        <p:blipFill rotWithShape="1">
          <a:blip r:embed="rId2" cstate="print">
            <a:extLst>
              <a:ext uri="{28A0092B-C50C-407E-A947-70E740481C1C}">
                <a14:useLocalDpi xmlns:a14="http://schemas.microsoft.com/office/drawing/2010/main" val="0"/>
              </a:ext>
            </a:extLst>
          </a:blip>
          <a:srcRect r="-12025"/>
          <a:stretch/>
        </p:blipFill>
        <p:spPr>
          <a:xfrm>
            <a:off x="0" y="0"/>
            <a:ext cx="10284479" cy="6856319"/>
          </a:xfrm>
          <a:prstGeom prst="rect">
            <a:avLst/>
          </a:prstGeom>
        </p:spPr>
      </p:pic>
      <p:sp>
        <p:nvSpPr>
          <p:cNvPr id="6" name="Prostokąt 5"/>
          <p:cNvSpPr/>
          <p:nvPr userDrawn="1"/>
        </p:nvSpPr>
        <p:spPr>
          <a:xfrm>
            <a:off x="-1" y="1680"/>
            <a:ext cx="9206846" cy="6856320"/>
          </a:xfrm>
          <a:prstGeom prst="rect">
            <a:avLst/>
          </a:prstGeom>
          <a:solidFill>
            <a:schemeClr val="bg1">
              <a:lumMod val="75000"/>
              <a:alpha val="70000"/>
            </a:schemeClr>
          </a:solidFill>
          <a:ln>
            <a:noFill/>
          </a:ln>
          <a:effectLst>
            <a:reflection endPos="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8" name="Imagen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7590887" y="5243723"/>
            <a:ext cx="2422569" cy="809346"/>
          </a:xfrm>
          <a:prstGeom prst="rect">
            <a:avLst/>
          </a:prstGeom>
        </p:spPr>
      </p:pic>
      <p:sp>
        <p:nvSpPr>
          <p:cNvPr id="4" name="Prostokąt 3"/>
          <p:cNvSpPr/>
          <p:nvPr userDrawn="1"/>
        </p:nvSpPr>
        <p:spPr>
          <a:xfrm>
            <a:off x="1399066" y="2952110"/>
            <a:ext cx="6408712" cy="1152128"/>
          </a:xfrm>
          <a:prstGeom prst="rect">
            <a:avLst/>
          </a:prstGeom>
          <a:solidFill>
            <a:srgbClr val="F7A600">
              <a:alpha val="5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pl-PL"/>
          </a:p>
        </p:txBody>
      </p:sp>
      <p:pic>
        <p:nvPicPr>
          <p:cNvPr id="5" name="Obraz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12999" y="1988840"/>
            <a:ext cx="2380846" cy="591189"/>
          </a:xfrm>
          <a:prstGeom prst="rect">
            <a:avLst/>
          </a:prstGeom>
        </p:spPr>
      </p:pic>
    </p:spTree>
    <p:extLst>
      <p:ext uri="{BB962C8B-B14F-4D97-AF65-F5344CB8AC3E}">
        <p14:creationId xmlns:p14="http://schemas.microsoft.com/office/powerpoint/2010/main" val="301625667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Interior texto subtítulo dos columnas 2">
    <p:spTree>
      <p:nvGrpSpPr>
        <p:cNvPr id="1" name=""/>
        <p:cNvGrpSpPr/>
        <p:nvPr/>
      </p:nvGrpSpPr>
      <p:grpSpPr>
        <a:xfrm>
          <a:off x="0" y="0"/>
          <a:ext cx="0" cy="0"/>
          <a:chOff x="0" y="0"/>
          <a:chExt cx="0" cy="0"/>
        </a:xfrm>
      </p:grpSpPr>
      <p:pic>
        <p:nvPicPr>
          <p:cNvPr id="3" name="Obraz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3387" r="71651"/>
          <a:stretch/>
        </p:blipFill>
        <p:spPr>
          <a:xfrm>
            <a:off x="0" y="620688"/>
            <a:ext cx="1331640" cy="6237312"/>
          </a:xfrm>
          <a:prstGeom prst="rect">
            <a:avLst/>
          </a:prstGeom>
        </p:spPr>
      </p:pic>
      <p:sp>
        <p:nvSpPr>
          <p:cNvPr id="4" name="2 Marcador de número de diapositiva"/>
          <p:cNvSpPr>
            <a:spLocks noGrp="1"/>
          </p:cNvSpPr>
          <p:nvPr>
            <p:ph type="sldNum" sz="quarter" idx="4"/>
          </p:nvPr>
        </p:nvSpPr>
        <p:spPr>
          <a:xfrm>
            <a:off x="6724680" y="6565945"/>
            <a:ext cx="2133600" cy="220641"/>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
        <p:nvSpPr>
          <p:cNvPr id="6" name="17 Rectángulo"/>
          <p:cNvSpPr/>
          <p:nvPr userDrawn="1"/>
        </p:nvSpPr>
        <p:spPr>
          <a:xfrm>
            <a:off x="8961124" y="0"/>
            <a:ext cx="18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noFill/>
              </a:ln>
              <a:solidFill>
                <a:srgbClr val="BFBFBF"/>
              </a:solidFill>
            </a:endParaRPr>
          </a:p>
        </p:txBody>
      </p:sp>
      <p:sp>
        <p:nvSpPr>
          <p:cNvPr id="14" name="18 Marcador de título"/>
          <p:cNvSpPr>
            <a:spLocks noGrp="1"/>
          </p:cNvSpPr>
          <p:nvPr>
            <p:ph type="title" hasCustomPrompt="1"/>
          </p:nvPr>
        </p:nvSpPr>
        <p:spPr>
          <a:xfrm>
            <a:off x="1562862" y="687829"/>
            <a:ext cx="7295448" cy="571504"/>
          </a:xfrm>
          <a:prstGeom prst="rect">
            <a:avLst/>
          </a:prstGeom>
        </p:spPr>
        <p:txBody>
          <a:bodyPr vert="horz" lIns="91440" tIns="45720" rIns="91440" bIns="45720" rtlCol="0" anchor="ctr">
            <a:noAutofit/>
          </a:bodyPr>
          <a:lstStyle>
            <a:lvl1pPr>
              <a:defRPr sz="2400" b="1" baseline="0">
                <a:solidFill>
                  <a:schemeClr val="tx1">
                    <a:lumMod val="75000"/>
                    <a:lumOff val="25000"/>
                  </a:schemeClr>
                </a:solidFill>
                <a:latin typeface="+mj-lt"/>
              </a:defRPr>
            </a:lvl1pPr>
          </a:lstStyle>
          <a:p>
            <a:r>
              <a:rPr lang="es-ES" dirty="0" err="1" smtClean="0"/>
              <a:t>Click</a:t>
            </a:r>
            <a:r>
              <a:rPr lang="es-ES" dirty="0" smtClean="0"/>
              <a:t> </a:t>
            </a:r>
            <a:r>
              <a:rPr lang="es-ES" dirty="0" err="1" smtClean="0"/>
              <a:t>here</a:t>
            </a:r>
            <a:r>
              <a:rPr lang="es-ES" dirty="0" smtClean="0"/>
              <a:t> to </a:t>
            </a:r>
            <a:r>
              <a:rPr lang="es-ES" dirty="0" err="1" smtClean="0"/>
              <a:t>add</a:t>
            </a:r>
            <a:r>
              <a:rPr lang="es-ES" dirty="0" smtClean="0"/>
              <a:t> </a:t>
            </a:r>
            <a:r>
              <a:rPr lang="es-ES" dirty="0" err="1" smtClean="0"/>
              <a:t>subtitle</a:t>
            </a:r>
            <a:endParaRPr lang="es-ES" dirty="0"/>
          </a:p>
        </p:txBody>
      </p:sp>
      <p:sp>
        <p:nvSpPr>
          <p:cNvPr id="11" name="18 Marcador de texto"/>
          <p:cNvSpPr>
            <a:spLocks noGrp="1"/>
          </p:cNvSpPr>
          <p:nvPr>
            <p:ph type="body" sz="quarter" idx="19" hasCustomPrompt="1"/>
          </p:nvPr>
        </p:nvSpPr>
        <p:spPr>
          <a:xfrm>
            <a:off x="1565095" y="1439847"/>
            <a:ext cx="2777445" cy="4960800"/>
          </a:xfrm>
          <a:prstGeom prst="rect">
            <a:avLst/>
          </a:prstGeom>
          <a:ln w="19050">
            <a:noFill/>
          </a:ln>
        </p:spPr>
        <p:txBody>
          <a:bodyPr/>
          <a:lstStyle>
            <a:lvl1pPr marL="171450" indent="-171450">
              <a:spcBef>
                <a:spcPts val="600"/>
              </a:spcBef>
              <a:buClr>
                <a:srgbClr val="ED9B33"/>
              </a:buClr>
              <a:buFont typeface="Open Sans" panose="020B0606030504020204" pitchFamily="34" charset="0"/>
              <a:buChar char="I"/>
              <a:defRPr sz="1200" baseline="0">
                <a:solidFill>
                  <a:schemeClr val="tx1">
                    <a:lumMod val="75000"/>
                    <a:lumOff val="25000"/>
                  </a:schemeClr>
                </a:solidFill>
                <a:latin typeface="+mj-lt"/>
                <a:ea typeface="Open Sans" panose="020B0606030504020204" pitchFamily="34" charset="0"/>
                <a:cs typeface="Open Sans" panose="020B0606030504020204" pitchFamily="34" charset="0"/>
              </a:defRPr>
            </a:lvl1pPr>
            <a:lvl2pPr marL="533400" indent="-171450">
              <a:spcBef>
                <a:spcPts val="600"/>
              </a:spcBef>
              <a:buClr>
                <a:srgbClr val="ED9B33"/>
              </a:buClr>
              <a:buFont typeface="Symbol" panose="05050102010706020507" pitchFamily="18" charset="2"/>
              <a:buChar char=""/>
              <a:defRPr sz="1100">
                <a:solidFill>
                  <a:schemeClr val="tx1">
                    <a:lumMod val="75000"/>
                    <a:lumOff val="25000"/>
                  </a:schemeClr>
                </a:solidFill>
                <a:latin typeface="+mj-lt"/>
                <a:ea typeface="Open Sans" panose="020B0606030504020204" pitchFamily="34" charset="0"/>
                <a:cs typeface="Open Sans" panose="020B0606030504020204" pitchFamily="34" charset="0"/>
              </a:defRPr>
            </a:lvl2pPr>
            <a:lvl3pPr marL="896938" indent="-179388">
              <a:buClr>
                <a:srgbClr val="ED9B33"/>
              </a:buClr>
              <a:buFont typeface="Courier New" panose="02070309020205020404" pitchFamily="49" charset="0"/>
              <a:buChar char="o"/>
              <a:defRPr sz="1100">
                <a:solidFill>
                  <a:schemeClr val="tx1">
                    <a:lumMod val="75000"/>
                    <a:lumOff val="25000"/>
                  </a:schemeClr>
                </a:solidFill>
                <a:latin typeface="+mj-lt"/>
                <a:ea typeface="Open Sans" panose="020B0606030504020204" pitchFamily="34" charset="0"/>
                <a:cs typeface="Open Sans" panose="020B0606030504020204" pitchFamily="34" charset="0"/>
              </a:defRPr>
            </a:lvl3pPr>
            <a:lvl4pPr marL="1255713" indent="-179388">
              <a:buClr>
                <a:srgbClr val="ED9B33"/>
              </a:buClr>
              <a:buFont typeface="Open Sans" panose="020B0606030504020204" pitchFamily="34" charset="0"/>
              <a:buChar char="›"/>
              <a:defRPr sz="1100">
                <a:solidFill>
                  <a:schemeClr val="tx1">
                    <a:lumMod val="75000"/>
                    <a:lumOff val="25000"/>
                  </a:schemeClr>
                </a:solidFill>
                <a:latin typeface="+mj-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err="1" smtClean="0"/>
              <a:t>Click</a:t>
            </a:r>
            <a:r>
              <a:rPr lang="eu-ES" dirty="0" smtClean="0"/>
              <a:t> </a:t>
            </a:r>
            <a:r>
              <a:rPr lang="eu-ES" dirty="0" err="1" smtClean="0"/>
              <a:t>here</a:t>
            </a:r>
            <a:r>
              <a:rPr lang="eu-ES" dirty="0" smtClean="0"/>
              <a:t> to </a:t>
            </a:r>
            <a:r>
              <a:rPr lang="eu-ES" dirty="0" err="1" smtClean="0"/>
              <a:t>add</a:t>
            </a:r>
            <a:r>
              <a:rPr lang="eu-ES" dirty="0" smtClean="0"/>
              <a:t> </a:t>
            </a:r>
            <a:r>
              <a:rPr lang="eu-ES" dirty="0" err="1" smtClean="0"/>
              <a:t>text</a:t>
            </a:r>
            <a:endParaRPr lang="eu-ES" dirty="0" smtClean="0"/>
          </a:p>
          <a:p>
            <a:pPr lvl="1"/>
            <a:r>
              <a:rPr lang="eu-ES" dirty="0" err="1" smtClean="0"/>
              <a:t>Level</a:t>
            </a:r>
            <a:r>
              <a:rPr lang="eu-ES" dirty="0" smtClean="0"/>
              <a:t> 1</a:t>
            </a:r>
          </a:p>
          <a:p>
            <a:pPr lvl="2"/>
            <a:r>
              <a:rPr lang="eu-ES" dirty="0" err="1" smtClean="0"/>
              <a:t>Level</a:t>
            </a:r>
            <a:r>
              <a:rPr lang="eu-ES" dirty="0" smtClean="0"/>
              <a:t> 2</a:t>
            </a:r>
          </a:p>
          <a:p>
            <a:pPr lvl="3"/>
            <a:r>
              <a:rPr lang="eu-ES" dirty="0" err="1" smtClean="0"/>
              <a:t>Level</a:t>
            </a:r>
            <a:r>
              <a:rPr lang="eu-ES" dirty="0" smtClean="0"/>
              <a:t> 3</a:t>
            </a:r>
          </a:p>
        </p:txBody>
      </p:sp>
      <p:sp>
        <p:nvSpPr>
          <p:cNvPr id="15" name="18 Marcador de texto"/>
          <p:cNvSpPr>
            <a:spLocks noGrp="1"/>
          </p:cNvSpPr>
          <p:nvPr>
            <p:ph type="body" sz="quarter" idx="20" hasCustomPrompt="1"/>
          </p:nvPr>
        </p:nvSpPr>
        <p:spPr>
          <a:xfrm>
            <a:off x="4445414" y="1439847"/>
            <a:ext cx="4412836" cy="4960800"/>
          </a:xfrm>
          <a:prstGeom prst="rect">
            <a:avLst/>
          </a:prstGeom>
        </p:spPr>
        <p:txBody>
          <a:bodyPr/>
          <a:lstStyle>
            <a:lvl1pPr marL="0" indent="0">
              <a:buClr>
                <a:srgbClr val="ED9B33"/>
              </a:buClr>
              <a:buFontTx/>
              <a:buNone/>
              <a:defRPr sz="1400" baseline="0">
                <a:solidFill>
                  <a:schemeClr val="tx1">
                    <a:lumMod val="75000"/>
                    <a:lumOff val="25000"/>
                  </a:schemeClr>
                </a:solidFill>
                <a:latin typeface="+mj-lt"/>
                <a:ea typeface="Open Sans" panose="020B0606030504020204" pitchFamily="34" charset="0"/>
                <a:cs typeface="Open Sans" panose="020B0606030504020204" pitchFamily="34" charset="0"/>
              </a:defRPr>
            </a:lvl1pPr>
            <a:lvl2pPr marL="361950" indent="268288">
              <a:buClr>
                <a:srgbClr val="ED9B33"/>
              </a:buClr>
              <a:buFont typeface="Arial" panose="020B0604020202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smtClean="0"/>
              <a:t>IMAGE</a:t>
            </a:r>
            <a:endParaRPr lang="es-ES" dirty="0"/>
          </a:p>
        </p:txBody>
      </p:sp>
      <p:cxnSp>
        <p:nvCxnSpPr>
          <p:cNvPr id="16" name="Lotura-marra zuzena 15"/>
          <p:cNvCxnSpPr/>
          <p:nvPr userDrawn="1"/>
        </p:nvCxnSpPr>
        <p:spPr>
          <a:xfrm>
            <a:off x="1545771" y="1272402"/>
            <a:ext cx="7295388"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pic>
        <p:nvPicPr>
          <p:cNvPr id="13" name="Imagen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2280" y="71297"/>
            <a:ext cx="1510206" cy="504538"/>
          </a:xfrm>
          <a:prstGeom prst="rect">
            <a:avLst/>
          </a:prstGeom>
        </p:spPr>
      </p:pic>
      <p:pic>
        <p:nvPicPr>
          <p:cNvPr id="19" name="Obraz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38" y="179550"/>
            <a:ext cx="1159967" cy="288032"/>
          </a:xfrm>
          <a:prstGeom prst="rect">
            <a:avLst/>
          </a:prstGeom>
        </p:spPr>
      </p:pic>
      <p:sp>
        <p:nvSpPr>
          <p:cNvPr id="17" name="Testuaren leku-marka 15"/>
          <p:cNvSpPr>
            <a:spLocks noGrp="1"/>
          </p:cNvSpPr>
          <p:nvPr>
            <p:ph type="body" sz="quarter" idx="21" hasCustomPrompt="1"/>
          </p:nvPr>
        </p:nvSpPr>
        <p:spPr>
          <a:xfrm rot="16200000">
            <a:off x="-2181634" y="3394108"/>
            <a:ext cx="5707105" cy="736330"/>
          </a:xfrm>
          <a:prstGeom prst="rect">
            <a:avLst/>
          </a:prstGeom>
          <a:solidFill>
            <a:schemeClr val="bg1">
              <a:alpha val="7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buNone/>
              <a:defRPr sz="2400" b="1">
                <a:ln>
                  <a:solidFill>
                    <a:schemeClr val="tx1">
                      <a:lumMod val="75000"/>
                      <a:lumOff val="25000"/>
                    </a:schemeClr>
                  </a:solidFill>
                </a:ln>
                <a:solidFill>
                  <a:schemeClr val="tx1">
                    <a:lumMod val="75000"/>
                    <a:lumOff val="25000"/>
                  </a:schemeClr>
                </a:solidFill>
                <a:latin typeface="+mj-lt"/>
              </a:defRPr>
            </a:lvl1pPr>
          </a:lstStyle>
          <a:p>
            <a:pPr lvl="0"/>
            <a:r>
              <a:rPr lang="eu-ES" dirty="0" smtClean="0"/>
              <a:t>SECTION</a:t>
            </a:r>
          </a:p>
        </p:txBody>
      </p:sp>
      <p:sp>
        <p:nvSpPr>
          <p:cNvPr id="20" name="38 Marcador de texto"/>
          <p:cNvSpPr>
            <a:spLocks noGrp="1"/>
          </p:cNvSpPr>
          <p:nvPr>
            <p:ph type="body" sz="quarter" idx="11" hasCustomPrompt="1"/>
          </p:nvPr>
        </p:nvSpPr>
        <p:spPr>
          <a:xfrm>
            <a:off x="-1476672" y="631776"/>
            <a:ext cx="2592288" cy="2185158"/>
          </a:xfrm>
          <a:prstGeom prst="rect">
            <a:avLst/>
          </a:prstGeom>
        </p:spPr>
        <p:txBody>
          <a:bodyPr/>
          <a:lstStyle>
            <a:lvl1pPr algn="r">
              <a:buNone/>
              <a:defRPr sz="10000" b="1" baseline="0">
                <a:ln w="38100">
                  <a:solidFill>
                    <a:srgbClr val="F7A600"/>
                  </a:solidFill>
                </a:ln>
                <a:solidFill>
                  <a:srgbClr val="F7A600"/>
                </a:solidFill>
                <a:latin typeface="+mn-lt"/>
              </a:defRPr>
            </a:lvl1pPr>
          </a:lstStyle>
          <a:p>
            <a:pPr lvl="0"/>
            <a:r>
              <a:rPr lang="es-ES" dirty="0" smtClean="0"/>
              <a:t>0</a:t>
            </a:r>
            <a:endParaRPr lang="es-ES" dirty="0"/>
          </a:p>
        </p:txBody>
      </p:sp>
    </p:spTree>
    <p:extLst>
      <p:ext uri="{BB962C8B-B14F-4D97-AF65-F5344CB8AC3E}">
        <p14:creationId xmlns:p14="http://schemas.microsoft.com/office/powerpoint/2010/main" val="293795244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Interior texto subtítulo dos columnas 2">
    <p:spTree>
      <p:nvGrpSpPr>
        <p:cNvPr id="1" name=""/>
        <p:cNvGrpSpPr/>
        <p:nvPr/>
      </p:nvGrpSpPr>
      <p:grpSpPr>
        <a:xfrm>
          <a:off x="0" y="0"/>
          <a:ext cx="0" cy="0"/>
          <a:chOff x="0" y="0"/>
          <a:chExt cx="0" cy="0"/>
        </a:xfrm>
      </p:grpSpPr>
      <p:pic>
        <p:nvPicPr>
          <p:cNvPr id="7" name="Obraz 6"/>
          <p:cNvPicPr>
            <a:picLocks noChangeAspect="1"/>
          </p:cNvPicPr>
          <p:nvPr userDrawn="1"/>
        </p:nvPicPr>
        <p:blipFill rotWithShape="1">
          <a:blip r:embed="rId2" cstate="print">
            <a:extLst>
              <a:ext uri="{28A0092B-C50C-407E-A947-70E740481C1C}">
                <a14:useLocalDpi xmlns:a14="http://schemas.microsoft.com/office/drawing/2010/main" val="0"/>
              </a:ext>
            </a:extLst>
          </a:blip>
          <a:srcRect l="34470" t="2100" r="51175" b="6688"/>
          <a:stretch/>
        </p:blipFill>
        <p:spPr>
          <a:xfrm>
            <a:off x="19042" y="620688"/>
            <a:ext cx="1312598" cy="6255312"/>
          </a:xfrm>
          <a:prstGeom prst="rect">
            <a:avLst/>
          </a:prstGeom>
        </p:spPr>
      </p:pic>
      <p:sp>
        <p:nvSpPr>
          <p:cNvPr id="4" name="2 Marcador de número de diapositiva"/>
          <p:cNvSpPr>
            <a:spLocks noGrp="1"/>
          </p:cNvSpPr>
          <p:nvPr>
            <p:ph type="sldNum" sz="quarter" idx="4"/>
          </p:nvPr>
        </p:nvSpPr>
        <p:spPr>
          <a:xfrm>
            <a:off x="6724680" y="6565945"/>
            <a:ext cx="2133600" cy="220641"/>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
        <p:nvSpPr>
          <p:cNvPr id="6" name="17 Rectángulo"/>
          <p:cNvSpPr/>
          <p:nvPr userDrawn="1"/>
        </p:nvSpPr>
        <p:spPr>
          <a:xfrm>
            <a:off x="8961124" y="0"/>
            <a:ext cx="18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noFill/>
              </a:ln>
              <a:solidFill>
                <a:srgbClr val="BFBFBF"/>
              </a:solidFill>
            </a:endParaRPr>
          </a:p>
        </p:txBody>
      </p:sp>
      <p:sp>
        <p:nvSpPr>
          <p:cNvPr id="14" name="18 Marcador de título"/>
          <p:cNvSpPr>
            <a:spLocks noGrp="1"/>
          </p:cNvSpPr>
          <p:nvPr>
            <p:ph type="title" hasCustomPrompt="1"/>
          </p:nvPr>
        </p:nvSpPr>
        <p:spPr>
          <a:xfrm>
            <a:off x="1562862" y="687829"/>
            <a:ext cx="7295448" cy="571504"/>
          </a:xfrm>
          <a:prstGeom prst="rect">
            <a:avLst/>
          </a:prstGeom>
        </p:spPr>
        <p:txBody>
          <a:bodyPr vert="horz" lIns="91440" tIns="45720" rIns="91440" bIns="45720" rtlCol="0" anchor="ctr">
            <a:noAutofit/>
          </a:bodyPr>
          <a:lstStyle>
            <a:lvl1pPr>
              <a:defRPr sz="2400" b="1" baseline="0">
                <a:solidFill>
                  <a:schemeClr val="tx1">
                    <a:lumMod val="75000"/>
                    <a:lumOff val="25000"/>
                  </a:schemeClr>
                </a:solidFill>
                <a:latin typeface="+mj-lt"/>
              </a:defRPr>
            </a:lvl1pPr>
          </a:lstStyle>
          <a:p>
            <a:r>
              <a:rPr lang="es-ES" dirty="0" err="1" smtClean="0"/>
              <a:t>Click</a:t>
            </a:r>
            <a:r>
              <a:rPr lang="es-ES" dirty="0" smtClean="0"/>
              <a:t> </a:t>
            </a:r>
            <a:r>
              <a:rPr lang="es-ES" dirty="0" err="1" smtClean="0"/>
              <a:t>here</a:t>
            </a:r>
            <a:r>
              <a:rPr lang="es-ES" dirty="0" smtClean="0"/>
              <a:t> to </a:t>
            </a:r>
            <a:r>
              <a:rPr lang="es-ES" dirty="0" err="1" smtClean="0"/>
              <a:t>add</a:t>
            </a:r>
            <a:r>
              <a:rPr lang="es-ES" dirty="0" smtClean="0"/>
              <a:t> </a:t>
            </a:r>
            <a:r>
              <a:rPr lang="es-ES" dirty="0" err="1" smtClean="0"/>
              <a:t>subtitle</a:t>
            </a:r>
            <a:endParaRPr lang="es-ES" dirty="0"/>
          </a:p>
        </p:txBody>
      </p:sp>
      <p:sp>
        <p:nvSpPr>
          <p:cNvPr id="11" name="18 Marcador de texto"/>
          <p:cNvSpPr>
            <a:spLocks noGrp="1"/>
          </p:cNvSpPr>
          <p:nvPr>
            <p:ph type="body" sz="quarter" idx="19" hasCustomPrompt="1"/>
          </p:nvPr>
        </p:nvSpPr>
        <p:spPr>
          <a:xfrm>
            <a:off x="1565095" y="1439847"/>
            <a:ext cx="2777445" cy="4960800"/>
          </a:xfrm>
          <a:prstGeom prst="rect">
            <a:avLst/>
          </a:prstGeom>
          <a:ln w="19050">
            <a:noFill/>
          </a:ln>
        </p:spPr>
        <p:txBody>
          <a:bodyPr/>
          <a:lstStyle>
            <a:lvl1pPr marL="171450" indent="-171450">
              <a:spcBef>
                <a:spcPts val="600"/>
              </a:spcBef>
              <a:buClr>
                <a:srgbClr val="ED9B33"/>
              </a:buClr>
              <a:buFont typeface="Open Sans" panose="020B0606030504020204" pitchFamily="34" charset="0"/>
              <a:buChar char="I"/>
              <a:defRPr sz="1200" baseline="0">
                <a:solidFill>
                  <a:schemeClr val="tx1">
                    <a:lumMod val="75000"/>
                    <a:lumOff val="25000"/>
                  </a:schemeClr>
                </a:solidFill>
                <a:latin typeface="+mj-lt"/>
                <a:ea typeface="Open Sans" panose="020B0606030504020204" pitchFamily="34" charset="0"/>
                <a:cs typeface="Open Sans" panose="020B0606030504020204" pitchFamily="34" charset="0"/>
              </a:defRPr>
            </a:lvl1pPr>
            <a:lvl2pPr marL="533400" indent="-171450">
              <a:spcBef>
                <a:spcPts val="600"/>
              </a:spcBef>
              <a:buClr>
                <a:srgbClr val="ED9B33"/>
              </a:buClr>
              <a:buFont typeface="Symbol" panose="05050102010706020507" pitchFamily="18" charset="2"/>
              <a:buChar char=""/>
              <a:defRPr sz="1100">
                <a:solidFill>
                  <a:schemeClr val="tx1">
                    <a:lumMod val="75000"/>
                    <a:lumOff val="25000"/>
                  </a:schemeClr>
                </a:solidFill>
                <a:latin typeface="+mj-lt"/>
                <a:ea typeface="Open Sans" panose="020B0606030504020204" pitchFamily="34" charset="0"/>
                <a:cs typeface="Open Sans" panose="020B0606030504020204" pitchFamily="34" charset="0"/>
              </a:defRPr>
            </a:lvl2pPr>
            <a:lvl3pPr marL="896938" indent="-179388">
              <a:buClr>
                <a:srgbClr val="ED9B33"/>
              </a:buClr>
              <a:buFont typeface="Courier New" panose="02070309020205020404" pitchFamily="49" charset="0"/>
              <a:buChar char="o"/>
              <a:defRPr sz="1100">
                <a:solidFill>
                  <a:schemeClr val="tx1">
                    <a:lumMod val="75000"/>
                    <a:lumOff val="25000"/>
                  </a:schemeClr>
                </a:solidFill>
                <a:latin typeface="+mj-lt"/>
                <a:ea typeface="Open Sans" panose="020B0606030504020204" pitchFamily="34" charset="0"/>
                <a:cs typeface="Open Sans" panose="020B0606030504020204" pitchFamily="34" charset="0"/>
              </a:defRPr>
            </a:lvl3pPr>
            <a:lvl4pPr marL="1255713" indent="-179388">
              <a:buClr>
                <a:srgbClr val="ED9B33"/>
              </a:buClr>
              <a:buFont typeface="Open Sans" panose="020B0606030504020204" pitchFamily="34" charset="0"/>
              <a:buChar char="›"/>
              <a:defRPr sz="1100">
                <a:solidFill>
                  <a:schemeClr val="tx1">
                    <a:lumMod val="75000"/>
                    <a:lumOff val="25000"/>
                  </a:schemeClr>
                </a:solidFill>
                <a:latin typeface="+mj-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err="1" smtClean="0"/>
              <a:t>Click</a:t>
            </a:r>
            <a:r>
              <a:rPr lang="eu-ES" dirty="0" smtClean="0"/>
              <a:t> </a:t>
            </a:r>
            <a:r>
              <a:rPr lang="eu-ES" dirty="0" err="1" smtClean="0"/>
              <a:t>here</a:t>
            </a:r>
            <a:r>
              <a:rPr lang="eu-ES" dirty="0" smtClean="0"/>
              <a:t> to </a:t>
            </a:r>
            <a:r>
              <a:rPr lang="eu-ES" dirty="0" err="1" smtClean="0"/>
              <a:t>add</a:t>
            </a:r>
            <a:r>
              <a:rPr lang="eu-ES" dirty="0" smtClean="0"/>
              <a:t> </a:t>
            </a:r>
            <a:r>
              <a:rPr lang="eu-ES" dirty="0" err="1" smtClean="0"/>
              <a:t>text</a:t>
            </a:r>
            <a:endParaRPr lang="eu-ES" dirty="0" smtClean="0"/>
          </a:p>
          <a:p>
            <a:pPr lvl="1"/>
            <a:r>
              <a:rPr lang="eu-ES" dirty="0" err="1" smtClean="0"/>
              <a:t>Level</a:t>
            </a:r>
            <a:r>
              <a:rPr lang="eu-ES" dirty="0" smtClean="0"/>
              <a:t> 1</a:t>
            </a:r>
          </a:p>
          <a:p>
            <a:pPr lvl="2"/>
            <a:r>
              <a:rPr lang="eu-ES" dirty="0" err="1" smtClean="0"/>
              <a:t>Level</a:t>
            </a:r>
            <a:r>
              <a:rPr lang="eu-ES" dirty="0" smtClean="0"/>
              <a:t> 2</a:t>
            </a:r>
          </a:p>
          <a:p>
            <a:pPr lvl="3"/>
            <a:r>
              <a:rPr lang="eu-ES" dirty="0" err="1" smtClean="0"/>
              <a:t>Level</a:t>
            </a:r>
            <a:r>
              <a:rPr lang="eu-ES" dirty="0" smtClean="0"/>
              <a:t> 3</a:t>
            </a:r>
          </a:p>
        </p:txBody>
      </p:sp>
      <p:sp>
        <p:nvSpPr>
          <p:cNvPr id="15" name="18 Marcador de texto"/>
          <p:cNvSpPr>
            <a:spLocks noGrp="1"/>
          </p:cNvSpPr>
          <p:nvPr>
            <p:ph type="body" sz="quarter" idx="20" hasCustomPrompt="1"/>
          </p:nvPr>
        </p:nvSpPr>
        <p:spPr>
          <a:xfrm>
            <a:off x="4445414" y="1439847"/>
            <a:ext cx="4412836" cy="4960800"/>
          </a:xfrm>
          <a:prstGeom prst="rect">
            <a:avLst/>
          </a:prstGeom>
        </p:spPr>
        <p:txBody>
          <a:bodyPr/>
          <a:lstStyle>
            <a:lvl1pPr marL="0" indent="0">
              <a:buClr>
                <a:srgbClr val="ED9B33"/>
              </a:buClr>
              <a:buFontTx/>
              <a:buNone/>
              <a:defRPr sz="1400" baseline="0">
                <a:solidFill>
                  <a:schemeClr val="tx1">
                    <a:lumMod val="75000"/>
                    <a:lumOff val="25000"/>
                  </a:schemeClr>
                </a:solidFill>
                <a:latin typeface="+mj-lt"/>
                <a:ea typeface="Open Sans" panose="020B0606030504020204" pitchFamily="34" charset="0"/>
                <a:cs typeface="Open Sans" panose="020B0606030504020204" pitchFamily="34" charset="0"/>
              </a:defRPr>
            </a:lvl1pPr>
            <a:lvl2pPr marL="361950" indent="268288">
              <a:buClr>
                <a:srgbClr val="ED9B33"/>
              </a:buClr>
              <a:buFont typeface="Arial" panose="020B0604020202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smtClean="0"/>
              <a:t>IMAGE</a:t>
            </a:r>
            <a:endParaRPr lang="es-ES" dirty="0"/>
          </a:p>
        </p:txBody>
      </p:sp>
      <p:cxnSp>
        <p:nvCxnSpPr>
          <p:cNvPr id="16" name="Lotura-marra zuzena 15"/>
          <p:cNvCxnSpPr/>
          <p:nvPr userDrawn="1"/>
        </p:nvCxnSpPr>
        <p:spPr>
          <a:xfrm>
            <a:off x="1545771" y="1272402"/>
            <a:ext cx="7295388"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pic>
        <p:nvPicPr>
          <p:cNvPr id="13" name="Imagen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2280" y="71297"/>
            <a:ext cx="1510206" cy="504538"/>
          </a:xfrm>
          <a:prstGeom prst="rect">
            <a:avLst/>
          </a:prstGeom>
        </p:spPr>
      </p:pic>
      <p:pic>
        <p:nvPicPr>
          <p:cNvPr id="19" name="Obraz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38" y="179550"/>
            <a:ext cx="1159967" cy="288032"/>
          </a:xfrm>
          <a:prstGeom prst="rect">
            <a:avLst/>
          </a:prstGeom>
        </p:spPr>
      </p:pic>
      <p:sp>
        <p:nvSpPr>
          <p:cNvPr id="17" name="Testuaren leku-marka 15"/>
          <p:cNvSpPr>
            <a:spLocks noGrp="1"/>
          </p:cNvSpPr>
          <p:nvPr>
            <p:ph type="body" sz="quarter" idx="21" hasCustomPrompt="1"/>
          </p:nvPr>
        </p:nvSpPr>
        <p:spPr>
          <a:xfrm rot="16200000">
            <a:off x="-2181634" y="3394108"/>
            <a:ext cx="5707105" cy="736330"/>
          </a:xfrm>
          <a:prstGeom prst="rect">
            <a:avLst/>
          </a:prstGeom>
          <a:solidFill>
            <a:schemeClr val="bg1">
              <a:alpha val="7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buNone/>
              <a:defRPr sz="2400" b="1">
                <a:ln>
                  <a:solidFill>
                    <a:schemeClr val="tx1">
                      <a:lumMod val="75000"/>
                      <a:lumOff val="25000"/>
                    </a:schemeClr>
                  </a:solidFill>
                </a:ln>
                <a:solidFill>
                  <a:schemeClr val="tx1">
                    <a:lumMod val="75000"/>
                    <a:lumOff val="25000"/>
                  </a:schemeClr>
                </a:solidFill>
                <a:latin typeface="+mj-lt"/>
              </a:defRPr>
            </a:lvl1pPr>
          </a:lstStyle>
          <a:p>
            <a:pPr lvl="0"/>
            <a:r>
              <a:rPr lang="eu-ES" dirty="0" smtClean="0"/>
              <a:t>SECTION</a:t>
            </a:r>
          </a:p>
        </p:txBody>
      </p:sp>
      <p:sp>
        <p:nvSpPr>
          <p:cNvPr id="20" name="38 Marcador de texto"/>
          <p:cNvSpPr>
            <a:spLocks noGrp="1"/>
          </p:cNvSpPr>
          <p:nvPr>
            <p:ph type="body" sz="quarter" idx="11" hasCustomPrompt="1"/>
          </p:nvPr>
        </p:nvSpPr>
        <p:spPr>
          <a:xfrm>
            <a:off x="-1491233" y="620692"/>
            <a:ext cx="2592288" cy="2185158"/>
          </a:xfrm>
          <a:prstGeom prst="rect">
            <a:avLst/>
          </a:prstGeom>
        </p:spPr>
        <p:txBody>
          <a:bodyPr/>
          <a:lstStyle>
            <a:lvl1pPr algn="r">
              <a:buNone/>
              <a:defRPr sz="10000" b="1" baseline="0">
                <a:ln w="38100">
                  <a:solidFill>
                    <a:srgbClr val="F7A600"/>
                  </a:solidFill>
                </a:ln>
                <a:solidFill>
                  <a:srgbClr val="F7A600"/>
                </a:solidFill>
                <a:latin typeface="+mn-lt"/>
              </a:defRPr>
            </a:lvl1pPr>
          </a:lstStyle>
          <a:p>
            <a:pPr lvl="0"/>
            <a:r>
              <a:rPr lang="es-ES" dirty="0" smtClean="0"/>
              <a:t>0</a:t>
            </a:r>
            <a:endParaRPr lang="es-ES" dirty="0"/>
          </a:p>
        </p:txBody>
      </p:sp>
    </p:spTree>
    <p:extLst>
      <p:ext uri="{BB962C8B-B14F-4D97-AF65-F5344CB8AC3E}">
        <p14:creationId xmlns:p14="http://schemas.microsoft.com/office/powerpoint/2010/main" val="396299533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Interior texto subtítulo dos columnas 1">
    <p:spTree>
      <p:nvGrpSpPr>
        <p:cNvPr id="1" name=""/>
        <p:cNvGrpSpPr/>
        <p:nvPr/>
      </p:nvGrpSpPr>
      <p:grpSpPr>
        <a:xfrm>
          <a:off x="0" y="0"/>
          <a:ext cx="0" cy="0"/>
          <a:chOff x="0" y="0"/>
          <a:chExt cx="0" cy="0"/>
        </a:xfrm>
      </p:grpSpPr>
      <p:pic>
        <p:nvPicPr>
          <p:cNvPr id="2" name="Obraz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4276" t="15915" r="16669" b="58352"/>
          <a:stretch/>
        </p:blipFill>
        <p:spPr>
          <a:xfrm rot="16200000">
            <a:off x="-2452834" y="3073522"/>
            <a:ext cx="6237312" cy="1331644"/>
          </a:xfrm>
          <a:prstGeom prst="rect">
            <a:avLst/>
          </a:prstGeom>
        </p:spPr>
      </p:pic>
      <p:sp>
        <p:nvSpPr>
          <p:cNvPr id="4" name="2 Marcador de número de diapositiva"/>
          <p:cNvSpPr>
            <a:spLocks noGrp="1"/>
          </p:cNvSpPr>
          <p:nvPr>
            <p:ph type="sldNum" sz="quarter" idx="4"/>
          </p:nvPr>
        </p:nvSpPr>
        <p:spPr>
          <a:xfrm>
            <a:off x="6724680" y="6565945"/>
            <a:ext cx="2133600" cy="220641"/>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
        <p:nvSpPr>
          <p:cNvPr id="6" name="17 Rectángulo"/>
          <p:cNvSpPr/>
          <p:nvPr userDrawn="1"/>
        </p:nvSpPr>
        <p:spPr>
          <a:xfrm>
            <a:off x="8961124" y="0"/>
            <a:ext cx="18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noFill/>
              </a:ln>
              <a:solidFill>
                <a:srgbClr val="BFBFBF"/>
              </a:solidFill>
            </a:endParaRPr>
          </a:p>
        </p:txBody>
      </p:sp>
      <p:sp>
        <p:nvSpPr>
          <p:cNvPr id="14" name="18 Marcador de título"/>
          <p:cNvSpPr>
            <a:spLocks noGrp="1"/>
          </p:cNvSpPr>
          <p:nvPr>
            <p:ph type="title" hasCustomPrompt="1"/>
          </p:nvPr>
        </p:nvSpPr>
        <p:spPr>
          <a:xfrm>
            <a:off x="1562862" y="687829"/>
            <a:ext cx="7295448" cy="571504"/>
          </a:xfrm>
          <a:prstGeom prst="rect">
            <a:avLst/>
          </a:prstGeom>
        </p:spPr>
        <p:txBody>
          <a:bodyPr vert="horz" lIns="91440" tIns="45720" rIns="91440" bIns="45720" rtlCol="0" anchor="ctr">
            <a:noAutofit/>
          </a:bodyPr>
          <a:lstStyle>
            <a:lvl1pPr>
              <a:defRPr sz="2400" b="1" baseline="0">
                <a:solidFill>
                  <a:schemeClr val="tx1">
                    <a:lumMod val="75000"/>
                    <a:lumOff val="25000"/>
                  </a:schemeClr>
                </a:solidFill>
                <a:latin typeface="+mj-lt"/>
              </a:defRPr>
            </a:lvl1pPr>
          </a:lstStyle>
          <a:p>
            <a:r>
              <a:rPr lang="es-ES" dirty="0" err="1" smtClean="0"/>
              <a:t>Click</a:t>
            </a:r>
            <a:r>
              <a:rPr lang="es-ES" dirty="0" smtClean="0"/>
              <a:t> </a:t>
            </a:r>
            <a:r>
              <a:rPr lang="es-ES" dirty="0" err="1" smtClean="0"/>
              <a:t>here</a:t>
            </a:r>
            <a:r>
              <a:rPr lang="es-ES" dirty="0" smtClean="0"/>
              <a:t> to </a:t>
            </a:r>
            <a:r>
              <a:rPr lang="es-ES" dirty="0" err="1" smtClean="0"/>
              <a:t>add</a:t>
            </a:r>
            <a:r>
              <a:rPr lang="es-ES" dirty="0" smtClean="0"/>
              <a:t> </a:t>
            </a:r>
            <a:r>
              <a:rPr lang="es-ES" dirty="0" err="1" smtClean="0"/>
              <a:t>subtitle</a:t>
            </a:r>
            <a:endParaRPr lang="es-ES" dirty="0"/>
          </a:p>
        </p:txBody>
      </p:sp>
      <p:cxnSp>
        <p:nvCxnSpPr>
          <p:cNvPr id="16" name="Lotura-marra zuzena 15"/>
          <p:cNvCxnSpPr/>
          <p:nvPr userDrawn="1"/>
        </p:nvCxnSpPr>
        <p:spPr>
          <a:xfrm>
            <a:off x="1545771" y="1272402"/>
            <a:ext cx="7295388"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sp>
        <p:nvSpPr>
          <p:cNvPr id="19" name="18 Marcador de texto"/>
          <p:cNvSpPr>
            <a:spLocks noGrp="1"/>
          </p:cNvSpPr>
          <p:nvPr>
            <p:ph type="body" sz="quarter" idx="19" hasCustomPrompt="1"/>
          </p:nvPr>
        </p:nvSpPr>
        <p:spPr>
          <a:xfrm>
            <a:off x="1565094" y="1438730"/>
            <a:ext cx="3600000" cy="4960800"/>
          </a:xfrm>
          <a:prstGeom prst="rect">
            <a:avLst/>
          </a:prstGeom>
          <a:ln w="19050">
            <a:noFill/>
          </a:ln>
        </p:spPr>
        <p:txBody>
          <a:bodyPr/>
          <a:lstStyle>
            <a:lvl1pPr marL="171450" indent="-171450">
              <a:spcBef>
                <a:spcPts val="600"/>
              </a:spcBef>
              <a:buClr>
                <a:srgbClr val="ED9B33"/>
              </a:buClr>
              <a:buFont typeface="Open Sans" panose="020B0606030504020204" pitchFamily="34" charset="0"/>
              <a:buChar char="I"/>
              <a:defRPr sz="1200" baseline="0">
                <a:solidFill>
                  <a:schemeClr val="tx1">
                    <a:lumMod val="75000"/>
                    <a:lumOff val="25000"/>
                  </a:schemeClr>
                </a:solidFill>
                <a:latin typeface="+mj-lt"/>
                <a:ea typeface="Open Sans" panose="020B0606030504020204" pitchFamily="34" charset="0"/>
                <a:cs typeface="Open Sans" panose="020B0606030504020204" pitchFamily="34" charset="0"/>
              </a:defRPr>
            </a:lvl1pPr>
            <a:lvl2pPr marL="533400" indent="-171450">
              <a:spcBef>
                <a:spcPts val="600"/>
              </a:spcBef>
              <a:buClr>
                <a:srgbClr val="ED9B33"/>
              </a:buClr>
              <a:buFont typeface="Symbol" panose="05050102010706020507" pitchFamily="18" charset="2"/>
              <a:buChar char=""/>
              <a:defRPr sz="1100">
                <a:solidFill>
                  <a:schemeClr val="tx1">
                    <a:lumMod val="75000"/>
                    <a:lumOff val="25000"/>
                  </a:schemeClr>
                </a:solidFill>
                <a:latin typeface="+mj-lt"/>
                <a:ea typeface="Open Sans" panose="020B0606030504020204" pitchFamily="34" charset="0"/>
                <a:cs typeface="Open Sans" panose="020B0606030504020204" pitchFamily="34" charset="0"/>
              </a:defRPr>
            </a:lvl2pPr>
            <a:lvl3pPr marL="896938" indent="-179388">
              <a:buClr>
                <a:srgbClr val="ED9B33"/>
              </a:buClr>
              <a:buFont typeface="Courier New" panose="02070309020205020404" pitchFamily="49" charset="0"/>
              <a:buChar char="o"/>
              <a:defRPr sz="1100">
                <a:solidFill>
                  <a:schemeClr val="tx1">
                    <a:lumMod val="75000"/>
                    <a:lumOff val="25000"/>
                  </a:schemeClr>
                </a:solidFill>
                <a:latin typeface="+mj-lt"/>
                <a:ea typeface="Open Sans" panose="020B0606030504020204" pitchFamily="34" charset="0"/>
                <a:cs typeface="Open Sans" panose="020B0606030504020204" pitchFamily="34" charset="0"/>
              </a:defRPr>
            </a:lvl3pPr>
            <a:lvl4pPr marL="1255713" indent="-179388">
              <a:buClr>
                <a:srgbClr val="ED9B33"/>
              </a:buClr>
              <a:buFont typeface="Open Sans" panose="020B0606030504020204" pitchFamily="34" charset="0"/>
              <a:buChar char="›"/>
              <a:defRPr sz="1100">
                <a:solidFill>
                  <a:schemeClr val="tx1">
                    <a:lumMod val="75000"/>
                    <a:lumOff val="25000"/>
                  </a:schemeClr>
                </a:solidFill>
                <a:latin typeface="+mj-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err="1" smtClean="0"/>
              <a:t>Click</a:t>
            </a:r>
            <a:r>
              <a:rPr lang="eu-ES" dirty="0" smtClean="0"/>
              <a:t> </a:t>
            </a:r>
            <a:r>
              <a:rPr lang="eu-ES" dirty="0" err="1" smtClean="0"/>
              <a:t>here</a:t>
            </a:r>
            <a:r>
              <a:rPr lang="eu-ES" dirty="0" smtClean="0"/>
              <a:t> to </a:t>
            </a:r>
            <a:r>
              <a:rPr lang="eu-ES" dirty="0" err="1" smtClean="0"/>
              <a:t>add</a:t>
            </a:r>
            <a:r>
              <a:rPr lang="eu-ES" dirty="0" smtClean="0"/>
              <a:t> </a:t>
            </a:r>
            <a:r>
              <a:rPr lang="eu-ES" dirty="0" err="1" smtClean="0"/>
              <a:t>text</a:t>
            </a:r>
            <a:endParaRPr lang="eu-ES" dirty="0" smtClean="0"/>
          </a:p>
          <a:p>
            <a:pPr lvl="1"/>
            <a:r>
              <a:rPr lang="eu-ES" dirty="0" err="1" smtClean="0"/>
              <a:t>Level</a:t>
            </a:r>
            <a:r>
              <a:rPr lang="eu-ES" dirty="0" smtClean="0"/>
              <a:t> 1</a:t>
            </a:r>
          </a:p>
          <a:p>
            <a:pPr lvl="2"/>
            <a:r>
              <a:rPr lang="eu-ES" dirty="0" err="1" smtClean="0"/>
              <a:t>Level</a:t>
            </a:r>
            <a:r>
              <a:rPr lang="eu-ES" dirty="0" smtClean="0"/>
              <a:t>  2</a:t>
            </a:r>
          </a:p>
          <a:p>
            <a:pPr lvl="3"/>
            <a:r>
              <a:rPr lang="eu-ES" dirty="0" err="1" smtClean="0"/>
              <a:t>Level</a:t>
            </a:r>
            <a:r>
              <a:rPr lang="eu-ES" dirty="0" smtClean="0"/>
              <a:t> 3</a:t>
            </a:r>
          </a:p>
        </p:txBody>
      </p:sp>
      <p:sp>
        <p:nvSpPr>
          <p:cNvPr id="20" name="18 Marcador de texto"/>
          <p:cNvSpPr>
            <a:spLocks noGrp="1"/>
          </p:cNvSpPr>
          <p:nvPr>
            <p:ph type="body" sz="quarter" idx="20" hasCustomPrompt="1"/>
          </p:nvPr>
        </p:nvSpPr>
        <p:spPr>
          <a:xfrm>
            <a:off x="5258250" y="1438730"/>
            <a:ext cx="3600000" cy="4960800"/>
          </a:xfrm>
          <a:prstGeom prst="rect">
            <a:avLst/>
          </a:prstGeom>
          <a:ln w="19050">
            <a:noFill/>
          </a:ln>
        </p:spPr>
        <p:txBody>
          <a:bodyPr/>
          <a:lstStyle>
            <a:lvl1pPr marL="171450" indent="-171450">
              <a:spcBef>
                <a:spcPts val="600"/>
              </a:spcBef>
              <a:buClr>
                <a:srgbClr val="ED9B33"/>
              </a:buClr>
              <a:buFont typeface="Open Sans" panose="020B0606030504020204" pitchFamily="34" charset="0"/>
              <a:buChar char="I"/>
              <a:defRPr sz="1200" baseline="0">
                <a:solidFill>
                  <a:schemeClr val="tx1">
                    <a:lumMod val="75000"/>
                    <a:lumOff val="25000"/>
                  </a:schemeClr>
                </a:solidFill>
                <a:latin typeface="+mj-lt"/>
                <a:ea typeface="Open Sans" panose="020B0606030504020204" pitchFamily="34" charset="0"/>
                <a:cs typeface="Open Sans" panose="020B0606030504020204" pitchFamily="34" charset="0"/>
              </a:defRPr>
            </a:lvl1pPr>
            <a:lvl2pPr marL="533400" indent="-171450">
              <a:spcBef>
                <a:spcPts val="600"/>
              </a:spcBef>
              <a:buClr>
                <a:srgbClr val="ED9B33"/>
              </a:buClr>
              <a:buFont typeface="Symbol" panose="05050102010706020507" pitchFamily="18" charset="2"/>
              <a:buChar char=""/>
              <a:defRPr sz="1100">
                <a:solidFill>
                  <a:schemeClr val="tx1">
                    <a:lumMod val="75000"/>
                    <a:lumOff val="25000"/>
                  </a:schemeClr>
                </a:solidFill>
                <a:latin typeface="+mj-lt"/>
                <a:ea typeface="Open Sans" panose="020B0606030504020204" pitchFamily="34" charset="0"/>
                <a:cs typeface="Open Sans" panose="020B0606030504020204" pitchFamily="34" charset="0"/>
              </a:defRPr>
            </a:lvl2pPr>
            <a:lvl3pPr marL="896938" indent="-179388">
              <a:buClr>
                <a:srgbClr val="ED9B33"/>
              </a:buClr>
              <a:buFont typeface="Courier New" panose="02070309020205020404" pitchFamily="49" charset="0"/>
              <a:buChar char="o"/>
              <a:defRPr sz="1100">
                <a:solidFill>
                  <a:schemeClr val="tx1">
                    <a:lumMod val="75000"/>
                    <a:lumOff val="25000"/>
                  </a:schemeClr>
                </a:solidFill>
                <a:latin typeface="+mj-lt"/>
                <a:ea typeface="Open Sans" panose="020B0606030504020204" pitchFamily="34" charset="0"/>
                <a:cs typeface="Open Sans" panose="020B0606030504020204" pitchFamily="34" charset="0"/>
              </a:defRPr>
            </a:lvl3pPr>
            <a:lvl4pPr marL="1255713" indent="-179388">
              <a:buClr>
                <a:srgbClr val="ED9B33"/>
              </a:buClr>
              <a:buFont typeface="Open Sans" panose="020B0606030504020204" pitchFamily="34" charset="0"/>
              <a:buChar char="›"/>
              <a:defRPr sz="1100">
                <a:solidFill>
                  <a:schemeClr val="tx1">
                    <a:lumMod val="75000"/>
                    <a:lumOff val="25000"/>
                  </a:schemeClr>
                </a:solidFill>
                <a:latin typeface="+mj-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err="1" smtClean="0"/>
              <a:t>Click</a:t>
            </a:r>
            <a:r>
              <a:rPr lang="eu-ES" dirty="0" smtClean="0"/>
              <a:t> </a:t>
            </a:r>
            <a:r>
              <a:rPr lang="eu-ES" dirty="0" err="1" smtClean="0"/>
              <a:t>here</a:t>
            </a:r>
            <a:r>
              <a:rPr lang="eu-ES" dirty="0" smtClean="0"/>
              <a:t> to </a:t>
            </a:r>
            <a:r>
              <a:rPr lang="eu-ES" dirty="0" err="1" smtClean="0"/>
              <a:t>add</a:t>
            </a:r>
            <a:r>
              <a:rPr lang="eu-ES" dirty="0" smtClean="0"/>
              <a:t> </a:t>
            </a:r>
            <a:r>
              <a:rPr lang="eu-ES" dirty="0" err="1" smtClean="0"/>
              <a:t>text</a:t>
            </a:r>
            <a:endParaRPr lang="eu-ES" dirty="0" smtClean="0"/>
          </a:p>
          <a:p>
            <a:pPr lvl="1"/>
            <a:r>
              <a:rPr lang="eu-ES" dirty="0" err="1" smtClean="0"/>
              <a:t>Level</a:t>
            </a:r>
            <a:r>
              <a:rPr lang="eu-ES" dirty="0" smtClean="0"/>
              <a:t> 1</a:t>
            </a:r>
          </a:p>
          <a:p>
            <a:pPr lvl="2"/>
            <a:r>
              <a:rPr lang="eu-ES" dirty="0" err="1" smtClean="0"/>
              <a:t>Level</a:t>
            </a:r>
            <a:r>
              <a:rPr lang="eu-ES" dirty="0" smtClean="0"/>
              <a:t> 2</a:t>
            </a:r>
          </a:p>
          <a:p>
            <a:pPr lvl="3"/>
            <a:r>
              <a:rPr lang="eu-ES" dirty="0" err="1" smtClean="0"/>
              <a:t>Level</a:t>
            </a:r>
            <a:r>
              <a:rPr lang="eu-ES" dirty="0" smtClean="0"/>
              <a:t> 3</a:t>
            </a:r>
          </a:p>
        </p:txBody>
      </p:sp>
      <p:pic>
        <p:nvPicPr>
          <p:cNvPr id="17" name="Imagen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2280" y="71297"/>
            <a:ext cx="1510206" cy="504538"/>
          </a:xfrm>
          <a:prstGeom prst="rect">
            <a:avLst/>
          </a:prstGeom>
        </p:spPr>
      </p:pic>
      <p:pic>
        <p:nvPicPr>
          <p:cNvPr id="13" name="Obraz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38" y="179550"/>
            <a:ext cx="1159967" cy="288032"/>
          </a:xfrm>
          <a:prstGeom prst="rect">
            <a:avLst/>
          </a:prstGeom>
        </p:spPr>
      </p:pic>
      <p:sp>
        <p:nvSpPr>
          <p:cNvPr id="21" name="Testuaren leku-marka 15"/>
          <p:cNvSpPr>
            <a:spLocks noGrp="1"/>
          </p:cNvSpPr>
          <p:nvPr>
            <p:ph type="body" sz="quarter" idx="21" hasCustomPrompt="1"/>
          </p:nvPr>
        </p:nvSpPr>
        <p:spPr>
          <a:xfrm rot="16200000">
            <a:off x="-2181634" y="3394108"/>
            <a:ext cx="5707105" cy="736330"/>
          </a:xfrm>
          <a:prstGeom prst="rect">
            <a:avLst/>
          </a:prstGeom>
          <a:solidFill>
            <a:schemeClr val="bg1">
              <a:alpha val="7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buNone/>
              <a:defRPr sz="2400" b="1">
                <a:ln>
                  <a:solidFill>
                    <a:schemeClr val="tx1">
                      <a:lumMod val="75000"/>
                      <a:lumOff val="25000"/>
                    </a:schemeClr>
                  </a:solidFill>
                </a:ln>
                <a:solidFill>
                  <a:schemeClr val="tx1">
                    <a:lumMod val="75000"/>
                    <a:lumOff val="25000"/>
                  </a:schemeClr>
                </a:solidFill>
                <a:latin typeface="+mj-lt"/>
              </a:defRPr>
            </a:lvl1pPr>
          </a:lstStyle>
          <a:p>
            <a:pPr lvl="0"/>
            <a:r>
              <a:rPr lang="eu-ES" dirty="0" smtClean="0"/>
              <a:t>SECTION</a:t>
            </a:r>
          </a:p>
        </p:txBody>
      </p:sp>
      <p:sp>
        <p:nvSpPr>
          <p:cNvPr id="18" name="38 Marcador de texto"/>
          <p:cNvSpPr>
            <a:spLocks noGrp="1"/>
          </p:cNvSpPr>
          <p:nvPr>
            <p:ph type="body" sz="quarter" idx="11" hasCustomPrompt="1"/>
          </p:nvPr>
        </p:nvSpPr>
        <p:spPr>
          <a:xfrm>
            <a:off x="-1510272" y="620688"/>
            <a:ext cx="2592288" cy="2185158"/>
          </a:xfrm>
          <a:prstGeom prst="rect">
            <a:avLst/>
          </a:prstGeom>
        </p:spPr>
        <p:txBody>
          <a:bodyPr/>
          <a:lstStyle>
            <a:lvl1pPr algn="r">
              <a:buNone/>
              <a:defRPr sz="10000" b="1" baseline="0">
                <a:ln w="38100">
                  <a:solidFill>
                    <a:srgbClr val="F7A600"/>
                  </a:solidFill>
                </a:ln>
                <a:solidFill>
                  <a:srgbClr val="F7A600"/>
                </a:solidFill>
                <a:latin typeface="+mn-lt"/>
              </a:defRPr>
            </a:lvl1pPr>
          </a:lstStyle>
          <a:p>
            <a:pPr lvl="0"/>
            <a:r>
              <a:rPr lang="es-ES" dirty="0" smtClean="0"/>
              <a:t>0</a:t>
            </a:r>
            <a:endParaRPr lang="es-ES" dirty="0"/>
          </a:p>
        </p:txBody>
      </p:sp>
    </p:spTree>
    <p:extLst>
      <p:ext uri="{BB962C8B-B14F-4D97-AF65-F5344CB8AC3E}">
        <p14:creationId xmlns:p14="http://schemas.microsoft.com/office/powerpoint/2010/main" val="219886093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Układ niestandardowy">
    <p:spTree>
      <p:nvGrpSpPr>
        <p:cNvPr id="1" name=""/>
        <p:cNvGrpSpPr/>
        <p:nvPr/>
      </p:nvGrpSpPr>
      <p:grpSpPr>
        <a:xfrm>
          <a:off x="0" y="0"/>
          <a:ext cx="0" cy="0"/>
          <a:chOff x="0" y="0"/>
          <a:chExt cx="0" cy="0"/>
        </a:xfrm>
      </p:grpSpPr>
      <p:pic>
        <p:nvPicPr>
          <p:cNvPr id="9" name="Obraz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8" name="Imagen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7664267" y="777661"/>
            <a:ext cx="2391194" cy="798864"/>
          </a:xfrm>
          <a:prstGeom prst="rect">
            <a:avLst/>
          </a:prstGeom>
        </p:spPr>
      </p:pic>
      <p:sp>
        <p:nvSpPr>
          <p:cNvPr id="10" name="Prostokąt 9"/>
          <p:cNvSpPr/>
          <p:nvPr userDrawn="1"/>
        </p:nvSpPr>
        <p:spPr>
          <a:xfrm>
            <a:off x="1927812" y="2456890"/>
            <a:ext cx="5004557" cy="1944216"/>
          </a:xfrm>
          <a:prstGeom prst="rect">
            <a:avLst/>
          </a:prstGeom>
          <a:solidFill>
            <a:schemeClr val="bg1"/>
          </a:solidFill>
          <a:ln>
            <a:noFill/>
          </a:ln>
          <a:effectLst>
            <a:outerShdw blurRad="44450" dist="27940" dir="5400000" algn="ctr">
              <a:srgbClr val="000000">
                <a:alpha val="32000"/>
              </a:srgb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pl-PL"/>
          </a:p>
        </p:txBody>
      </p:sp>
      <p:pic>
        <p:nvPicPr>
          <p:cNvPr id="11" name="Obraz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11756" y="2927824"/>
            <a:ext cx="4036667" cy="1002347"/>
          </a:xfrm>
          <a:prstGeom prst="rect">
            <a:avLst/>
          </a:prstGeom>
        </p:spPr>
      </p:pic>
    </p:spTree>
    <p:extLst>
      <p:ext uri="{BB962C8B-B14F-4D97-AF65-F5344CB8AC3E}">
        <p14:creationId xmlns:p14="http://schemas.microsoft.com/office/powerpoint/2010/main" val="304976508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Układ niestandardowy">
    <p:spTree>
      <p:nvGrpSpPr>
        <p:cNvPr id="1" name=""/>
        <p:cNvGrpSpPr/>
        <p:nvPr/>
      </p:nvGrpSpPr>
      <p:grpSpPr>
        <a:xfrm>
          <a:off x="0" y="0"/>
          <a:ext cx="0" cy="0"/>
          <a:chOff x="0" y="0"/>
          <a:chExt cx="0" cy="0"/>
        </a:xfrm>
      </p:grpSpPr>
      <p:pic>
        <p:nvPicPr>
          <p:cNvPr id="40" name="Irudia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73292" y="3312672"/>
            <a:ext cx="3158087" cy="1772511"/>
          </a:xfrm>
          <a:prstGeom prst="rect">
            <a:avLst/>
          </a:prstGeom>
          <a:ln>
            <a:noFill/>
          </a:ln>
          <a:effectLst>
            <a:outerShdw blurRad="190500" algn="tl" rotWithShape="0">
              <a:srgbClr val="000000">
                <a:alpha val="70000"/>
              </a:srgbClr>
            </a:outerShdw>
          </a:effectLst>
        </p:spPr>
      </p:pic>
      <p:pic>
        <p:nvPicPr>
          <p:cNvPr id="37" name="Obraz 3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703361"/>
            <a:ext cx="3155442" cy="1609312"/>
          </a:xfrm>
          <a:prstGeom prst="rect">
            <a:avLst/>
          </a:prstGeom>
          <a:ln>
            <a:noFill/>
          </a:ln>
          <a:effectLst>
            <a:outerShdw blurRad="190500" algn="tl" rotWithShape="0">
              <a:srgbClr val="000000">
                <a:alpha val="70000"/>
              </a:srgbClr>
            </a:outerShdw>
          </a:effectLst>
        </p:spPr>
      </p:pic>
      <p:pic>
        <p:nvPicPr>
          <p:cNvPr id="30" name="Obraz 29"/>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1" y="1"/>
            <a:ext cx="3170393" cy="1691596"/>
          </a:xfrm>
          <a:prstGeom prst="rect">
            <a:avLst/>
          </a:prstGeom>
          <a:ln>
            <a:noFill/>
          </a:ln>
          <a:effectLst>
            <a:outerShdw blurRad="190500" algn="tl" rotWithShape="0">
              <a:srgbClr val="000000">
                <a:alpha val="70000"/>
              </a:srgbClr>
            </a:outerShdw>
          </a:effectLst>
        </p:spPr>
      </p:pic>
      <p:pic>
        <p:nvPicPr>
          <p:cNvPr id="35" name="Obraz 34"/>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973292" y="-4467"/>
            <a:ext cx="3164656" cy="1696064"/>
          </a:xfrm>
          <a:prstGeom prst="rect">
            <a:avLst/>
          </a:prstGeom>
          <a:ln>
            <a:noFill/>
          </a:ln>
          <a:effectLst>
            <a:outerShdw blurRad="190500" algn="tl" rotWithShape="0">
              <a:srgbClr val="000000">
                <a:alpha val="70000"/>
              </a:srgbClr>
            </a:outerShdw>
          </a:effectLst>
        </p:spPr>
      </p:pic>
      <p:pic>
        <p:nvPicPr>
          <p:cNvPr id="41" name="Obraz 40"/>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3394" y="3312673"/>
            <a:ext cx="3158836" cy="1772511"/>
          </a:xfrm>
          <a:prstGeom prst="rect">
            <a:avLst/>
          </a:prstGeom>
          <a:ln>
            <a:noFill/>
          </a:ln>
          <a:effectLst>
            <a:outerShdw blurRad="190500" algn="tl" rotWithShape="0">
              <a:srgbClr val="000000">
                <a:alpha val="70000"/>
              </a:srgbClr>
            </a:outerShdw>
          </a:effectLst>
        </p:spPr>
      </p:pic>
      <p:pic>
        <p:nvPicPr>
          <p:cNvPr id="42" name="Obraz 4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973292" y="1720330"/>
            <a:ext cx="3158087" cy="1592344"/>
          </a:xfrm>
          <a:prstGeom prst="rect">
            <a:avLst/>
          </a:prstGeom>
          <a:ln>
            <a:noFill/>
          </a:ln>
          <a:effectLst>
            <a:outerShdw blurRad="190500" algn="tl" rotWithShape="0">
              <a:srgbClr val="000000">
                <a:alpha val="70000"/>
              </a:srgbClr>
            </a:outerShdw>
          </a:effectLst>
        </p:spPr>
      </p:pic>
      <p:pic>
        <p:nvPicPr>
          <p:cNvPr id="43" name="Obraz 4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337304" y="2075899"/>
            <a:ext cx="2459130" cy="610628"/>
          </a:xfrm>
          <a:prstGeom prst="rect">
            <a:avLst/>
          </a:prstGeom>
        </p:spPr>
      </p:pic>
      <p:pic>
        <p:nvPicPr>
          <p:cNvPr id="3" name="Obraz 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5085184"/>
            <a:ext cx="3155442" cy="1772511"/>
          </a:xfrm>
          <a:prstGeom prst="rect">
            <a:avLst/>
          </a:prstGeom>
        </p:spPr>
      </p:pic>
      <p:pic>
        <p:nvPicPr>
          <p:cNvPr id="5" name="Obraz 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970104" y="5085183"/>
            <a:ext cx="3167844" cy="1772512"/>
          </a:xfrm>
          <a:prstGeom prst="rect">
            <a:avLst/>
          </a:prstGeom>
        </p:spPr>
      </p:pic>
    </p:spTree>
    <p:extLst>
      <p:ext uri="{BB962C8B-B14F-4D97-AF65-F5344CB8AC3E}">
        <p14:creationId xmlns:p14="http://schemas.microsoft.com/office/powerpoint/2010/main" val="149605501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Układ niestandardowy">
    <p:spTree>
      <p:nvGrpSpPr>
        <p:cNvPr id="1" name=""/>
        <p:cNvGrpSpPr/>
        <p:nvPr/>
      </p:nvGrpSpPr>
      <p:grpSpPr>
        <a:xfrm>
          <a:off x="0" y="0"/>
          <a:ext cx="0" cy="0"/>
          <a:chOff x="0" y="0"/>
          <a:chExt cx="0" cy="0"/>
        </a:xfrm>
      </p:grpSpPr>
      <p:pic>
        <p:nvPicPr>
          <p:cNvPr id="6" name="Obraz 5"/>
          <p:cNvPicPr>
            <a:picLocks noChangeAspect="1"/>
          </p:cNvPicPr>
          <p:nvPr userDrawn="1"/>
        </p:nvPicPr>
        <p:blipFill rotWithShape="1">
          <a:blip r:embed="rId2" cstate="print">
            <a:extLst>
              <a:ext uri="{28A0092B-C50C-407E-A947-70E740481C1C}">
                <a14:useLocalDpi xmlns:a14="http://schemas.microsoft.com/office/drawing/2010/main" val="0"/>
              </a:ext>
            </a:extLst>
          </a:blip>
          <a:srcRect b="9840"/>
          <a:stretch/>
        </p:blipFill>
        <p:spPr>
          <a:xfrm>
            <a:off x="0" y="0"/>
            <a:ext cx="9180512" cy="6858000"/>
          </a:xfrm>
          <a:prstGeom prst="rect">
            <a:avLst/>
          </a:prstGeom>
        </p:spPr>
      </p:pic>
      <p:pic>
        <p:nvPicPr>
          <p:cNvPr id="8" name="Imagen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7443483" y="944941"/>
            <a:ext cx="2838027" cy="948145"/>
          </a:xfrm>
          <a:prstGeom prst="rect">
            <a:avLst/>
          </a:prstGeom>
        </p:spPr>
      </p:pic>
      <p:sp>
        <p:nvSpPr>
          <p:cNvPr id="9" name="Prostokąt 8"/>
          <p:cNvSpPr/>
          <p:nvPr userDrawn="1"/>
        </p:nvSpPr>
        <p:spPr>
          <a:xfrm>
            <a:off x="1927812" y="2456890"/>
            <a:ext cx="5004557" cy="1944216"/>
          </a:xfrm>
          <a:prstGeom prst="rect">
            <a:avLst/>
          </a:prstGeom>
          <a:solidFill>
            <a:schemeClr val="bg1"/>
          </a:solidFill>
          <a:ln>
            <a:noFill/>
          </a:ln>
          <a:effectLst>
            <a:outerShdw blurRad="44450" dist="27940" dir="5400000" algn="ctr">
              <a:srgbClr val="000000">
                <a:alpha val="32000"/>
              </a:srgb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pl-PL"/>
          </a:p>
        </p:txBody>
      </p:sp>
      <p:pic>
        <p:nvPicPr>
          <p:cNvPr id="10" name="Obraz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11756" y="2927824"/>
            <a:ext cx="4036667" cy="1002347"/>
          </a:xfrm>
          <a:prstGeom prst="rect">
            <a:avLst/>
          </a:prstGeom>
        </p:spPr>
      </p:pic>
    </p:spTree>
    <p:extLst>
      <p:ext uri="{BB962C8B-B14F-4D97-AF65-F5344CB8AC3E}">
        <p14:creationId xmlns:p14="http://schemas.microsoft.com/office/powerpoint/2010/main" val="388014282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Układ niestandardow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89384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Índice">
    <p:spTree>
      <p:nvGrpSpPr>
        <p:cNvPr id="1" name=""/>
        <p:cNvGrpSpPr/>
        <p:nvPr/>
      </p:nvGrpSpPr>
      <p:grpSpPr>
        <a:xfrm>
          <a:off x="0" y="0"/>
          <a:ext cx="0" cy="0"/>
          <a:chOff x="0" y="0"/>
          <a:chExt cx="0" cy="0"/>
        </a:xfrm>
      </p:grpSpPr>
      <p:pic>
        <p:nvPicPr>
          <p:cNvPr id="15" name="Obraz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53" t="-388" r="61092" b="388"/>
          <a:stretch/>
        </p:blipFill>
        <p:spPr>
          <a:xfrm>
            <a:off x="2" y="615796"/>
            <a:ext cx="1331640" cy="6234112"/>
          </a:xfrm>
          <a:prstGeom prst="rect">
            <a:avLst/>
          </a:prstGeom>
        </p:spPr>
      </p:pic>
      <p:sp>
        <p:nvSpPr>
          <p:cNvPr id="12" name="17 Rectángulo"/>
          <p:cNvSpPr/>
          <p:nvPr userDrawn="1"/>
        </p:nvSpPr>
        <p:spPr>
          <a:xfrm>
            <a:off x="8961124" y="0"/>
            <a:ext cx="180000" cy="6876000"/>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noFill/>
              </a:ln>
              <a:solidFill>
                <a:srgbClr val="BFBFBF"/>
              </a:solidFill>
            </a:endParaRPr>
          </a:p>
        </p:txBody>
      </p:sp>
      <p:sp>
        <p:nvSpPr>
          <p:cNvPr id="25" name="38 Marcador de texto"/>
          <p:cNvSpPr>
            <a:spLocks noGrp="1"/>
          </p:cNvSpPr>
          <p:nvPr>
            <p:ph type="body" sz="quarter" idx="11" hasCustomPrompt="1"/>
          </p:nvPr>
        </p:nvSpPr>
        <p:spPr>
          <a:xfrm>
            <a:off x="1869851" y="633572"/>
            <a:ext cx="1213099" cy="1262875"/>
          </a:xfrm>
          <a:prstGeom prst="rect">
            <a:avLst/>
          </a:prstGeom>
        </p:spPr>
        <p:txBody>
          <a:bodyPr/>
          <a:lstStyle>
            <a:lvl1pPr algn="r">
              <a:buNone/>
              <a:defRPr sz="6200" b="1" baseline="0">
                <a:ln w="19050">
                  <a:solidFill>
                    <a:srgbClr val="FFC000"/>
                  </a:solidFill>
                </a:ln>
                <a:solidFill>
                  <a:srgbClr val="FFC000"/>
                </a:solidFill>
                <a:latin typeface="+mj-lt"/>
              </a:defRPr>
            </a:lvl1pPr>
          </a:lstStyle>
          <a:p>
            <a:pPr lvl="0"/>
            <a:r>
              <a:rPr lang="es-ES" dirty="0" smtClean="0"/>
              <a:t>00</a:t>
            </a:r>
            <a:endParaRPr lang="es-ES" dirty="0"/>
          </a:p>
        </p:txBody>
      </p:sp>
      <p:sp>
        <p:nvSpPr>
          <p:cNvPr id="29" name="Testuaren leku-marka 15"/>
          <p:cNvSpPr>
            <a:spLocks noGrp="1"/>
          </p:cNvSpPr>
          <p:nvPr>
            <p:ph type="body" sz="quarter" idx="23" hasCustomPrompt="1"/>
          </p:nvPr>
        </p:nvSpPr>
        <p:spPr>
          <a:xfrm>
            <a:off x="3571615" y="741213"/>
            <a:ext cx="4896346" cy="936026"/>
          </a:xfrm>
          <a:prstGeom prst="rect">
            <a:avLst/>
          </a:prstGeom>
        </p:spPr>
        <p:txBody>
          <a:bodyPr/>
          <a:lstStyle>
            <a:lvl1pPr marL="0" indent="0">
              <a:buNone/>
              <a:defRPr sz="1200" b="0">
                <a:solidFill>
                  <a:schemeClr val="bg1">
                    <a:lumMod val="50000"/>
                  </a:schemeClr>
                </a:solidFill>
                <a:latin typeface="+mn-lt"/>
                <a:ea typeface="Open Sans" panose="020B0606030504020204" pitchFamily="34" charset="0"/>
                <a:cs typeface="Open Sans" panose="020B0606030504020204" pitchFamily="34" charset="0"/>
              </a:defRPr>
            </a:lvl1pPr>
          </a:lstStyle>
          <a:p>
            <a:pPr lvl="0"/>
            <a:r>
              <a:rPr lang="eu-ES" dirty="0" smtClean="0"/>
              <a:t>00</a:t>
            </a:r>
          </a:p>
          <a:p>
            <a:pPr lvl="0"/>
            <a:r>
              <a:rPr lang="eu-ES" dirty="0" smtClean="0"/>
              <a:t>00</a:t>
            </a:r>
          </a:p>
          <a:p>
            <a:pPr lvl="0"/>
            <a:r>
              <a:rPr lang="eu-ES" dirty="0" smtClean="0"/>
              <a:t>00</a:t>
            </a:r>
          </a:p>
          <a:p>
            <a:pPr lvl="0"/>
            <a:r>
              <a:rPr lang="eu-ES" dirty="0" smtClean="0"/>
              <a:t>00</a:t>
            </a:r>
          </a:p>
        </p:txBody>
      </p:sp>
      <p:sp>
        <p:nvSpPr>
          <p:cNvPr id="30" name="Testuaren leku-marka 15"/>
          <p:cNvSpPr>
            <a:spLocks noGrp="1"/>
          </p:cNvSpPr>
          <p:nvPr>
            <p:ph type="body" sz="quarter" idx="24" hasCustomPrompt="1"/>
          </p:nvPr>
        </p:nvSpPr>
        <p:spPr>
          <a:xfrm>
            <a:off x="3571615" y="2392675"/>
            <a:ext cx="4896346" cy="936026"/>
          </a:xfrm>
          <a:prstGeom prst="rect">
            <a:avLst/>
          </a:prstGeom>
        </p:spPr>
        <p:txBody>
          <a:bodyPr/>
          <a:lstStyle>
            <a:lvl1pPr marL="0" indent="0">
              <a:buNone/>
              <a:defRPr sz="1200" b="0">
                <a:solidFill>
                  <a:schemeClr val="bg1">
                    <a:lumMod val="50000"/>
                  </a:schemeClr>
                </a:solidFill>
                <a:latin typeface="+mn-lt"/>
                <a:ea typeface="Open Sans" panose="020B0606030504020204" pitchFamily="34" charset="0"/>
                <a:cs typeface="Open Sans" panose="020B0606030504020204" pitchFamily="34" charset="0"/>
              </a:defRPr>
            </a:lvl1pPr>
          </a:lstStyle>
          <a:p>
            <a:pPr lvl="0"/>
            <a:r>
              <a:rPr lang="eu-ES" dirty="0" smtClean="0"/>
              <a:t>00</a:t>
            </a:r>
          </a:p>
          <a:p>
            <a:pPr lvl="0"/>
            <a:r>
              <a:rPr lang="eu-ES" dirty="0" smtClean="0"/>
              <a:t>00</a:t>
            </a:r>
          </a:p>
          <a:p>
            <a:pPr lvl="0"/>
            <a:r>
              <a:rPr lang="eu-ES" dirty="0" smtClean="0"/>
              <a:t>00</a:t>
            </a:r>
          </a:p>
          <a:p>
            <a:pPr lvl="0"/>
            <a:r>
              <a:rPr lang="eu-ES" dirty="0" smtClean="0"/>
              <a:t>00</a:t>
            </a:r>
          </a:p>
        </p:txBody>
      </p:sp>
      <p:sp>
        <p:nvSpPr>
          <p:cNvPr id="31" name="Testuaren leku-marka 15"/>
          <p:cNvSpPr>
            <a:spLocks noGrp="1"/>
          </p:cNvSpPr>
          <p:nvPr>
            <p:ph type="body" sz="quarter" idx="25" hasCustomPrompt="1"/>
          </p:nvPr>
        </p:nvSpPr>
        <p:spPr>
          <a:xfrm>
            <a:off x="3571615" y="4044138"/>
            <a:ext cx="4896346" cy="936026"/>
          </a:xfrm>
          <a:prstGeom prst="rect">
            <a:avLst/>
          </a:prstGeom>
        </p:spPr>
        <p:txBody>
          <a:bodyPr/>
          <a:lstStyle>
            <a:lvl1pPr marL="0" indent="0">
              <a:buNone/>
              <a:defRPr sz="1200" b="0">
                <a:solidFill>
                  <a:schemeClr val="bg1">
                    <a:lumMod val="50000"/>
                  </a:schemeClr>
                </a:solidFill>
                <a:latin typeface="+mn-lt"/>
                <a:ea typeface="Open Sans" panose="020B0606030504020204" pitchFamily="34" charset="0"/>
                <a:cs typeface="Open Sans" panose="020B0606030504020204" pitchFamily="34" charset="0"/>
              </a:defRPr>
            </a:lvl1pPr>
          </a:lstStyle>
          <a:p>
            <a:pPr lvl="0"/>
            <a:r>
              <a:rPr lang="eu-ES" dirty="0" smtClean="0"/>
              <a:t>00</a:t>
            </a:r>
          </a:p>
          <a:p>
            <a:pPr lvl="0"/>
            <a:r>
              <a:rPr lang="eu-ES" dirty="0" smtClean="0"/>
              <a:t>00</a:t>
            </a:r>
          </a:p>
          <a:p>
            <a:pPr lvl="0"/>
            <a:r>
              <a:rPr lang="eu-ES" dirty="0" smtClean="0"/>
              <a:t>00</a:t>
            </a:r>
          </a:p>
          <a:p>
            <a:pPr lvl="0"/>
            <a:r>
              <a:rPr lang="eu-ES" dirty="0" smtClean="0"/>
              <a:t>00</a:t>
            </a:r>
          </a:p>
        </p:txBody>
      </p:sp>
      <p:sp>
        <p:nvSpPr>
          <p:cNvPr id="24" name="38 Marcador de texto"/>
          <p:cNvSpPr>
            <a:spLocks noGrp="1"/>
          </p:cNvSpPr>
          <p:nvPr>
            <p:ph type="body" sz="quarter" idx="26" hasCustomPrompt="1"/>
          </p:nvPr>
        </p:nvSpPr>
        <p:spPr>
          <a:xfrm>
            <a:off x="1869851" y="2262091"/>
            <a:ext cx="1213099" cy="1262875"/>
          </a:xfrm>
          <a:prstGeom prst="rect">
            <a:avLst/>
          </a:prstGeom>
        </p:spPr>
        <p:txBody>
          <a:bodyPr/>
          <a:lstStyle>
            <a:lvl1pPr algn="r">
              <a:buNone/>
              <a:defRPr sz="6200" b="1" baseline="0">
                <a:ln w="19050">
                  <a:solidFill>
                    <a:srgbClr val="FFC000"/>
                  </a:solidFill>
                </a:ln>
                <a:solidFill>
                  <a:srgbClr val="FFC000"/>
                </a:solidFill>
                <a:latin typeface="+mj-lt"/>
              </a:defRPr>
            </a:lvl1pPr>
          </a:lstStyle>
          <a:p>
            <a:pPr lvl="0"/>
            <a:r>
              <a:rPr lang="es-ES" dirty="0" smtClean="0"/>
              <a:t>00</a:t>
            </a:r>
            <a:endParaRPr lang="es-ES" dirty="0"/>
          </a:p>
        </p:txBody>
      </p:sp>
      <p:sp>
        <p:nvSpPr>
          <p:cNvPr id="28" name="38 Marcador de texto"/>
          <p:cNvSpPr>
            <a:spLocks noGrp="1"/>
          </p:cNvSpPr>
          <p:nvPr>
            <p:ph type="body" sz="quarter" idx="27" hasCustomPrompt="1"/>
          </p:nvPr>
        </p:nvSpPr>
        <p:spPr>
          <a:xfrm>
            <a:off x="1869851" y="3890611"/>
            <a:ext cx="1213099" cy="1262875"/>
          </a:xfrm>
          <a:prstGeom prst="rect">
            <a:avLst/>
          </a:prstGeom>
        </p:spPr>
        <p:txBody>
          <a:bodyPr/>
          <a:lstStyle>
            <a:lvl1pPr algn="r">
              <a:buNone/>
              <a:defRPr sz="6200" b="1" baseline="0">
                <a:ln w="19050">
                  <a:solidFill>
                    <a:srgbClr val="FFC000"/>
                  </a:solidFill>
                </a:ln>
                <a:solidFill>
                  <a:srgbClr val="FFC000"/>
                </a:solidFill>
                <a:latin typeface="+mj-lt"/>
              </a:defRPr>
            </a:lvl1pPr>
          </a:lstStyle>
          <a:p>
            <a:pPr lvl="0"/>
            <a:r>
              <a:rPr lang="es-ES" dirty="0" smtClean="0"/>
              <a:t>00</a:t>
            </a:r>
            <a:endParaRPr lang="es-ES" dirty="0"/>
          </a:p>
        </p:txBody>
      </p:sp>
      <p:pic>
        <p:nvPicPr>
          <p:cNvPr id="14" name="Imagen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2280" y="71297"/>
            <a:ext cx="1510206" cy="504538"/>
          </a:xfrm>
          <a:prstGeom prst="rect">
            <a:avLst/>
          </a:prstGeom>
        </p:spPr>
      </p:pic>
      <p:pic>
        <p:nvPicPr>
          <p:cNvPr id="13" name="Obraz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38" y="179550"/>
            <a:ext cx="1159967" cy="288032"/>
          </a:xfrm>
          <a:prstGeom prst="rect">
            <a:avLst/>
          </a:prstGeom>
        </p:spPr>
      </p:pic>
      <p:sp>
        <p:nvSpPr>
          <p:cNvPr id="16" name="Prostokąt 15"/>
          <p:cNvSpPr/>
          <p:nvPr userDrawn="1"/>
        </p:nvSpPr>
        <p:spPr>
          <a:xfrm>
            <a:off x="2" y="641888"/>
            <a:ext cx="1331642" cy="6208020"/>
          </a:xfrm>
          <a:prstGeom prst="rect">
            <a:avLst/>
          </a:prstGeom>
          <a:solidFill>
            <a:schemeClr val="bg1">
              <a:lumMod val="75000"/>
              <a:alpha val="70000"/>
            </a:schemeClr>
          </a:solidFill>
          <a:ln>
            <a:noFill/>
          </a:ln>
          <a:effectLst>
            <a:reflection endPos="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3" name="Testuaren leku-marka 15"/>
          <p:cNvSpPr>
            <a:spLocks noGrp="1"/>
          </p:cNvSpPr>
          <p:nvPr>
            <p:ph type="body" sz="quarter" idx="20" hasCustomPrompt="1"/>
          </p:nvPr>
        </p:nvSpPr>
        <p:spPr>
          <a:xfrm rot="16200000">
            <a:off x="-1757117" y="3723645"/>
            <a:ext cx="4896346" cy="504428"/>
          </a:xfrm>
          <a:prstGeom prst="rect">
            <a:avLst/>
          </a:prstGeom>
        </p:spPr>
        <p:txBody>
          <a:bodyPr/>
          <a:lstStyle>
            <a:lvl1pPr marL="0" indent="0">
              <a:buNone/>
              <a:defRPr b="1">
                <a:ln>
                  <a:solidFill>
                    <a:srgbClr val="FFC000"/>
                  </a:solidFill>
                </a:ln>
                <a:solidFill>
                  <a:srgbClr val="FFC000"/>
                </a:solidFill>
                <a:latin typeface="+mj-lt"/>
              </a:defRPr>
            </a:lvl1pPr>
          </a:lstStyle>
          <a:p>
            <a:pPr lvl="0"/>
            <a:r>
              <a:rPr lang="eu-ES" dirty="0" smtClean="0"/>
              <a:t>INDEX</a:t>
            </a:r>
          </a:p>
        </p:txBody>
      </p:sp>
      <p:sp>
        <p:nvSpPr>
          <p:cNvPr id="17" name="Testuaren leku-marka 15"/>
          <p:cNvSpPr>
            <a:spLocks noGrp="1"/>
          </p:cNvSpPr>
          <p:nvPr>
            <p:ph type="body" sz="quarter" idx="28" hasCustomPrompt="1"/>
          </p:nvPr>
        </p:nvSpPr>
        <p:spPr>
          <a:xfrm>
            <a:off x="3571615" y="5695601"/>
            <a:ext cx="4896346" cy="936026"/>
          </a:xfrm>
          <a:prstGeom prst="rect">
            <a:avLst/>
          </a:prstGeom>
        </p:spPr>
        <p:txBody>
          <a:bodyPr/>
          <a:lstStyle>
            <a:lvl1pPr marL="0" indent="0">
              <a:buNone/>
              <a:defRPr sz="1200" b="0">
                <a:solidFill>
                  <a:schemeClr val="bg1">
                    <a:lumMod val="50000"/>
                  </a:schemeClr>
                </a:solidFill>
                <a:latin typeface="+mn-lt"/>
                <a:ea typeface="Open Sans" panose="020B0606030504020204" pitchFamily="34" charset="0"/>
                <a:cs typeface="Open Sans" panose="020B0606030504020204" pitchFamily="34" charset="0"/>
              </a:defRPr>
            </a:lvl1pPr>
          </a:lstStyle>
          <a:p>
            <a:pPr lvl="0"/>
            <a:r>
              <a:rPr lang="eu-ES" dirty="0" smtClean="0"/>
              <a:t>00</a:t>
            </a:r>
          </a:p>
          <a:p>
            <a:pPr lvl="0"/>
            <a:r>
              <a:rPr lang="eu-ES" dirty="0" smtClean="0"/>
              <a:t>00</a:t>
            </a:r>
          </a:p>
          <a:p>
            <a:pPr lvl="0"/>
            <a:r>
              <a:rPr lang="eu-ES" dirty="0" smtClean="0"/>
              <a:t>00</a:t>
            </a:r>
          </a:p>
          <a:p>
            <a:pPr lvl="0"/>
            <a:r>
              <a:rPr lang="eu-ES" dirty="0" smtClean="0"/>
              <a:t>00</a:t>
            </a:r>
          </a:p>
        </p:txBody>
      </p:sp>
      <p:sp>
        <p:nvSpPr>
          <p:cNvPr id="18" name="38 Marcador de texto"/>
          <p:cNvSpPr>
            <a:spLocks noGrp="1"/>
          </p:cNvSpPr>
          <p:nvPr>
            <p:ph type="body" sz="quarter" idx="29" hasCustomPrompt="1"/>
          </p:nvPr>
        </p:nvSpPr>
        <p:spPr>
          <a:xfrm>
            <a:off x="1869851" y="5542074"/>
            <a:ext cx="1213099" cy="1262875"/>
          </a:xfrm>
          <a:prstGeom prst="rect">
            <a:avLst/>
          </a:prstGeom>
        </p:spPr>
        <p:txBody>
          <a:bodyPr/>
          <a:lstStyle>
            <a:lvl1pPr algn="r">
              <a:buNone/>
              <a:defRPr sz="6200" b="1" baseline="0">
                <a:ln w="19050">
                  <a:solidFill>
                    <a:srgbClr val="FFC000"/>
                  </a:solidFill>
                </a:ln>
                <a:solidFill>
                  <a:srgbClr val="FFC000"/>
                </a:solidFill>
                <a:latin typeface="+mj-lt"/>
              </a:defRPr>
            </a:lvl1pPr>
          </a:lstStyle>
          <a:p>
            <a:pPr lvl="0"/>
            <a:r>
              <a:rPr lang="es-ES" dirty="0" smtClean="0"/>
              <a:t>00</a:t>
            </a:r>
            <a:endParaRPr lang="es-ES" dirty="0"/>
          </a:p>
        </p:txBody>
      </p:sp>
    </p:spTree>
    <p:extLst>
      <p:ext uri="{BB962C8B-B14F-4D97-AF65-F5344CB8AC3E}">
        <p14:creationId xmlns:p14="http://schemas.microsoft.com/office/powerpoint/2010/main" val="90893356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Índice">
    <p:spTree>
      <p:nvGrpSpPr>
        <p:cNvPr id="1" name=""/>
        <p:cNvGrpSpPr/>
        <p:nvPr/>
      </p:nvGrpSpPr>
      <p:grpSpPr>
        <a:xfrm>
          <a:off x="0" y="0"/>
          <a:ext cx="0" cy="0"/>
          <a:chOff x="0" y="0"/>
          <a:chExt cx="0" cy="0"/>
        </a:xfrm>
      </p:grpSpPr>
      <p:pic>
        <p:nvPicPr>
          <p:cNvPr id="4" name="Obraz 3"/>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53" t="-388" r="61092" b="388"/>
          <a:stretch/>
        </p:blipFill>
        <p:spPr>
          <a:xfrm>
            <a:off x="2" y="623888"/>
            <a:ext cx="1331640" cy="6234112"/>
          </a:xfrm>
          <a:prstGeom prst="rect">
            <a:avLst/>
          </a:prstGeom>
        </p:spPr>
      </p:pic>
      <p:sp>
        <p:nvSpPr>
          <p:cNvPr id="9" name="Prostokąt 8"/>
          <p:cNvSpPr/>
          <p:nvPr userDrawn="1"/>
        </p:nvSpPr>
        <p:spPr>
          <a:xfrm>
            <a:off x="2" y="641888"/>
            <a:ext cx="1331642" cy="6234112"/>
          </a:xfrm>
          <a:prstGeom prst="rect">
            <a:avLst/>
          </a:prstGeom>
          <a:solidFill>
            <a:schemeClr val="bg1">
              <a:lumMod val="75000"/>
              <a:alpha val="70000"/>
            </a:schemeClr>
          </a:solidFill>
          <a:ln>
            <a:noFill/>
          </a:ln>
          <a:effectLst>
            <a:outerShdw blurRad="44450" dist="27940" dir="5400000" algn="ctr">
              <a:srgbClr val="000000">
                <a:alpha val="32000"/>
              </a:srgbClr>
            </a:outerShdw>
            <a:reflection endPos="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2" name="17 Rectángulo"/>
          <p:cNvSpPr/>
          <p:nvPr userDrawn="1"/>
        </p:nvSpPr>
        <p:spPr>
          <a:xfrm>
            <a:off x="8961124" y="0"/>
            <a:ext cx="180000" cy="6876000"/>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noFill/>
              </a:ln>
              <a:solidFill>
                <a:srgbClr val="BFBFBF"/>
              </a:solidFill>
            </a:endParaRPr>
          </a:p>
        </p:txBody>
      </p:sp>
      <p:sp>
        <p:nvSpPr>
          <p:cNvPr id="13" name="18 Marcador de texto"/>
          <p:cNvSpPr>
            <a:spLocks noGrp="1"/>
          </p:cNvSpPr>
          <p:nvPr>
            <p:ph type="body" sz="quarter" idx="19" hasCustomPrompt="1"/>
          </p:nvPr>
        </p:nvSpPr>
        <p:spPr>
          <a:xfrm>
            <a:off x="1562862" y="623888"/>
            <a:ext cx="7295388" cy="5800144"/>
          </a:xfrm>
          <a:prstGeom prst="rect">
            <a:avLst/>
          </a:prstGeom>
        </p:spPr>
        <p:txBody>
          <a:bodyPr/>
          <a:lstStyle>
            <a:lvl1pPr marL="228600" indent="-228600">
              <a:lnSpc>
                <a:spcPct val="100000"/>
              </a:lnSpc>
              <a:spcAft>
                <a:spcPts val="600"/>
              </a:spcAft>
              <a:buClr>
                <a:srgbClr val="ED9B33"/>
              </a:buClr>
              <a:buFont typeface="+mj-lt"/>
              <a:buAutoNum type="arabicPeriod"/>
              <a:defRPr sz="1200" baseline="0">
                <a:solidFill>
                  <a:schemeClr val="tx1">
                    <a:lumMod val="75000"/>
                    <a:lumOff val="25000"/>
                  </a:schemeClr>
                </a:solidFill>
                <a:latin typeface="+mn-lt"/>
                <a:ea typeface="Open Sans" panose="020B0606030504020204" pitchFamily="34" charset="0"/>
                <a:cs typeface="Open Sans" panose="020B0606030504020204" pitchFamily="34" charset="0"/>
              </a:defRPr>
            </a:lvl1pPr>
            <a:lvl2pPr marL="361950" indent="176213">
              <a:lnSpc>
                <a:spcPct val="100000"/>
              </a:lnSpc>
              <a:buClr>
                <a:srgbClr val="ED9B33"/>
              </a:buClr>
              <a:buFont typeface="Symbol" panose="05050102010706020507" pitchFamily="18" charset="2"/>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2pPr>
            <a:lvl3pPr marL="896938" indent="-179388">
              <a:lnSpc>
                <a:spcPct val="100000"/>
              </a:lnSpc>
              <a:buClr>
                <a:srgbClr val="ED9B33"/>
              </a:buClr>
              <a:buFont typeface="Courier New" panose="02070309020205020404" pitchFamily="49" charset="0"/>
              <a:buChar char="o"/>
              <a:defRPr sz="1100">
                <a:solidFill>
                  <a:schemeClr val="tx1">
                    <a:lumMod val="75000"/>
                    <a:lumOff val="25000"/>
                  </a:schemeClr>
                </a:solidFill>
                <a:latin typeface="+mn-lt"/>
                <a:ea typeface="Open Sans" panose="020B0606030504020204" pitchFamily="34" charset="0"/>
                <a:cs typeface="Open Sans" panose="020B0606030504020204" pitchFamily="34" charset="0"/>
              </a:defRPr>
            </a:lvl3pPr>
            <a:lvl4pPr marL="1255713" indent="-179388">
              <a:lnSpc>
                <a:spcPct val="100000"/>
              </a:lnSpc>
              <a:buClr>
                <a:srgbClr val="ED9B33"/>
              </a:buClr>
              <a:buFont typeface="Open Sans" panose="020B0606030504020204" pitchFamily="34" charset="0"/>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err="1" smtClean="0"/>
              <a:t>Click</a:t>
            </a:r>
            <a:r>
              <a:rPr lang="eu-ES" dirty="0" smtClean="0"/>
              <a:t> </a:t>
            </a:r>
            <a:r>
              <a:rPr lang="eu-ES" dirty="0" err="1" smtClean="0"/>
              <a:t>here</a:t>
            </a:r>
            <a:r>
              <a:rPr lang="eu-ES" dirty="0" smtClean="0"/>
              <a:t> to </a:t>
            </a:r>
            <a:r>
              <a:rPr lang="eu-ES" dirty="0" err="1" smtClean="0"/>
              <a:t>add</a:t>
            </a:r>
            <a:r>
              <a:rPr lang="eu-ES" dirty="0" smtClean="0"/>
              <a:t> </a:t>
            </a:r>
            <a:r>
              <a:rPr lang="eu-ES" dirty="0" err="1" smtClean="0"/>
              <a:t>text</a:t>
            </a:r>
            <a:endParaRPr lang="eu-ES" dirty="0" smtClean="0"/>
          </a:p>
          <a:p>
            <a:pPr lvl="1"/>
            <a:r>
              <a:rPr lang="eu-ES" dirty="0" err="1" smtClean="0"/>
              <a:t>Level</a:t>
            </a:r>
            <a:r>
              <a:rPr lang="eu-ES" dirty="0" smtClean="0"/>
              <a:t> 1</a:t>
            </a:r>
          </a:p>
          <a:p>
            <a:pPr lvl="2"/>
            <a:r>
              <a:rPr lang="eu-ES" dirty="0" err="1" smtClean="0"/>
              <a:t>Level</a:t>
            </a:r>
            <a:r>
              <a:rPr lang="eu-ES" dirty="0" smtClean="0"/>
              <a:t> 2</a:t>
            </a:r>
          </a:p>
          <a:p>
            <a:pPr lvl="3"/>
            <a:r>
              <a:rPr lang="eu-ES" dirty="0" err="1" smtClean="0"/>
              <a:t>Level</a:t>
            </a:r>
            <a:r>
              <a:rPr lang="eu-ES" dirty="0" smtClean="0"/>
              <a:t> 3</a:t>
            </a:r>
          </a:p>
          <a:p>
            <a:pPr lvl="0"/>
            <a:endParaRPr lang="es-ES" dirty="0"/>
          </a:p>
        </p:txBody>
      </p:sp>
      <p:pic>
        <p:nvPicPr>
          <p:cNvPr id="8" name="Imagen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2280" y="71297"/>
            <a:ext cx="1510206" cy="504538"/>
          </a:xfrm>
          <a:prstGeom prst="rect">
            <a:avLst/>
          </a:prstGeom>
        </p:spPr>
      </p:pic>
      <p:sp>
        <p:nvSpPr>
          <p:cNvPr id="23" name="Testuaren leku-marka 15"/>
          <p:cNvSpPr>
            <a:spLocks noGrp="1"/>
          </p:cNvSpPr>
          <p:nvPr>
            <p:ph type="body" sz="quarter" idx="20" hasCustomPrompt="1"/>
          </p:nvPr>
        </p:nvSpPr>
        <p:spPr>
          <a:xfrm rot="16200000">
            <a:off x="-1757117" y="3723645"/>
            <a:ext cx="4896346" cy="504428"/>
          </a:xfrm>
          <a:prstGeom prst="rect">
            <a:avLst/>
          </a:prstGeom>
        </p:spPr>
        <p:txBody>
          <a:bodyPr/>
          <a:lstStyle>
            <a:lvl1pPr marL="0" indent="0">
              <a:buNone/>
              <a:defRPr b="1">
                <a:ln>
                  <a:solidFill>
                    <a:srgbClr val="FFC000"/>
                  </a:solidFill>
                </a:ln>
                <a:solidFill>
                  <a:srgbClr val="FFC000"/>
                </a:solidFill>
                <a:latin typeface="+mj-lt"/>
              </a:defRPr>
            </a:lvl1pPr>
          </a:lstStyle>
          <a:p>
            <a:pPr lvl="0"/>
            <a:r>
              <a:rPr lang="eu-ES" dirty="0" smtClean="0"/>
              <a:t>INDEX</a:t>
            </a:r>
          </a:p>
        </p:txBody>
      </p:sp>
      <p:pic>
        <p:nvPicPr>
          <p:cNvPr id="10" name="Obraz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38" y="179550"/>
            <a:ext cx="1159967" cy="288032"/>
          </a:xfrm>
          <a:prstGeom prst="rect">
            <a:avLst/>
          </a:prstGeom>
        </p:spPr>
      </p:pic>
    </p:spTree>
    <p:extLst>
      <p:ext uri="{BB962C8B-B14F-4D97-AF65-F5344CB8AC3E}">
        <p14:creationId xmlns:p14="http://schemas.microsoft.com/office/powerpoint/2010/main" val="145941458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pic>
        <p:nvPicPr>
          <p:cNvPr id="11" name="Obraz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29199" b="29923"/>
          <a:stretch/>
        </p:blipFill>
        <p:spPr>
          <a:xfrm>
            <a:off x="0" y="2204865"/>
            <a:ext cx="8964488" cy="2520280"/>
          </a:xfrm>
          <a:prstGeom prst="rect">
            <a:avLst/>
          </a:prstGeom>
        </p:spPr>
      </p:pic>
      <p:sp>
        <p:nvSpPr>
          <p:cNvPr id="4" name="17 Rectángulo"/>
          <p:cNvSpPr/>
          <p:nvPr userDrawn="1"/>
        </p:nvSpPr>
        <p:spPr>
          <a:xfrm>
            <a:off x="8961124" y="0"/>
            <a:ext cx="18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noFill/>
              </a:ln>
              <a:solidFill>
                <a:srgbClr val="BFBFBF"/>
              </a:solidFill>
            </a:endParaRPr>
          </a:p>
        </p:txBody>
      </p:sp>
      <p:cxnSp>
        <p:nvCxnSpPr>
          <p:cNvPr id="5" name="Lotura-marra zuzena 4"/>
          <p:cNvCxnSpPr/>
          <p:nvPr userDrawn="1"/>
        </p:nvCxnSpPr>
        <p:spPr>
          <a:xfrm>
            <a:off x="262428" y="623888"/>
            <a:ext cx="8595822"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pic>
        <p:nvPicPr>
          <p:cNvPr id="10" name="Imagen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2280" y="71297"/>
            <a:ext cx="1510206" cy="504538"/>
          </a:xfrm>
          <a:prstGeom prst="rect">
            <a:avLst/>
          </a:prstGeom>
        </p:spPr>
      </p:pic>
      <p:sp>
        <p:nvSpPr>
          <p:cNvPr id="12" name="Prostokąt 11"/>
          <p:cNvSpPr/>
          <p:nvPr userDrawn="1"/>
        </p:nvSpPr>
        <p:spPr>
          <a:xfrm>
            <a:off x="1681" y="2214120"/>
            <a:ext cx="8961125" cy="2520280"/>
          </a:xfrm>
          <a:prstGeom prst="rect">
            <a:avLst/>
          </a:prstGeom>
          <a:solidFill>
            <a:schemeClr val="bg1">
              <a:lumMod val="75000"/>
              <a:alpha val="70000"/>
            </a:schemeClr>
          </a:solidFill>
          <a:ln>
            <a:noFill/>
          </a:ln>
          <a:effectLst>
            <a:reflection endPos="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8" name="Obraz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428" y="202705"/>
            <a:ext cx="1159967" cy="288032"/>
          </a:xfrm>
          <a:prstGeom prst="rect">
            <a:avLst/>
          </a:prstGeom>
        </p:spPr>
      </p:pic>
      <p:sp>
        <p:nvSpPr>
          <p:cNvPr id="6" name="38 Marcador de texto"/>
          <p:cNvSpPr>
            <a:spLocks noGrp="1"/>
          </p:cNvSpPr>
          <p:nvPr>
            <p:ph type="body" sz="quarter" idx="11" hasCustomPrompt="1"/>
          </p:nvPr>
        </p:nvSpPr>
        <p:spPr>
          <a:xfrm>
            <a:off x="683568" y="2420888"/>
            <a:ext cx="2202856" cy="1800200"/>
          </a:xfrm>
          <a:prstGeom prst="rect">
            <a:avLst/>
          </a:prstGeom>
        </p:spPr>
        <p:txBody>
          <a:bodyPr/>
          <a:lstStyle>
            <a:lvl1pPr algn="r">
              <a:buNone/>
              <a:defRPr sz="12000" b="1" baseline="0">
                <a:ln w="38100">
                  <a:solidFill>
                    <a:srgbClr val="FFC000"/>
                  </a:solidFill>
                </a:ln>
                <a:solidFill>
                  <a:srgbClr val="FFC000"/>
                </a:solidFill>
                <a:latin typeface="+mj-lt"/>
              </a:defRPr>
            </a:lvl1pPr>
          </a:lstStyle>
          <a:p>
            <a:pPr lvl="0"/>
            <a:r>
              <a:rPr lang="es-ES" dirty="0" smtClean="0"/>
              <a:t>Nº</a:t>
            </a:r>
            <a:endParaRPr lang="es-ES" dirty="0"/>
          </a:p>
        </p:txBody>
      </p:sp>
      <p:sp>
        <p:nvSpPr>
          <p:cNvPr id="17" name="Testuaren leku-marka 15"/>
          <p:cNvSpPr>
            <a:spLocks noGrp="1"/>
          </p:cNvSpPr>
          <p:nvPr>
            <p:ph type="body" sz="quarter" idx="20" hasCustomPrompt="1"/>
          </p:nvPr>
        </p:nvSpPr>
        <p:spPr>
          <a:xfrm>
            <a:off x="2985909" y="2860399"/>
            <a:ext cx="4896346" cy="929491"/>
          </a:xfrm>
          <a:prstGeom prst="rect">
            <a:avLst/>
          </a:prstGeom>
        </p:spPr>
        <p:txBody>
          <a:bodyPr/>
          <a:lstStyle>
            <a:lvl1pPr marL="0" indent="0">
              <a:buNone/>
              <a:defRPr b="1">
                <a:solidFill>
                  <a:schemeClr val="tx1">
                    <a:lumMod val="75000"/>
                    <a:lumOff val="25000"/>
                  </a:schemeClr>
                </a:solidFill>
                <a:latin typeface="+mj-lt"/>
              </a:defRPr>
            </a:lvl1pPr>
          </a:lstStyle>
          <a:p>
            <a:pPr lvl="0"/>
            <a:r>
              <a:rPr lang="eu-ES" dirty="0" smtClean="0"/>
              <a:t>CLICK HERE TO ADD A TITLE</a:t>
            </a:r>
          </a:p>
          <a:p>
            <a:pPr lvl="0"/>
            <a:endParaRPr lang="eu-ES" dirty="0" smtClean="0"/>
          </a:p>
        </p:txBody>
      </p:sp>
    </p:spTree>
    <p:extLst>
      <p:ext uri="{BB962C8B-B14F-4D97-AF65-F5344CB8AC3E}">
        <p14:creationId xmlns:p14="http://schemas.microsoft.com/office/powerpoint/2010/main" val="409871977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Encabezado de sección">
    <p:spTree>
      <p:nvGrpSpPr>
        <p:cNvPr id="1" name=""/>
        <p:cNvGrpSpPr/>
        <p:nvPr/>
      </p:nvGrpSpPr>
      <p:grpSpPr>
        <a:xfrm>
          <a:off x="0" y="0"/>
          <a:ext cx="0" cy="0"/>
          <a:chOff x="0" y="0"/>
          <a:chExt cx="0" cy="0"/>
        </a:xfrm>
      </p:grpSpPr>
      <p:pic>
        <p:nvPicPr>
          <p:cNvPr id="2" name="Obraz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974" t="-27454" r="-12" b="53583"/>
          <a:stretch/>
        </p:blipFill>
        <p:spPr>
          <a:xfrm>
            <a:off x="-3364" y="710786"/>
            <a:ext cx="8964488" cy="4010959"/>
          </a:xfrm>
          <a:prstGeom prst="rect">
            <a:avLst/>
          </a:prstGeom>
        </p:spPr>
      </p:pic>
      <p:sp>
        <p:nvSpPr>
          <p:cNvPr id="4" name="17 Rectángulo"/>
          <p:cNvSpPr/>
          <p:nvPr userDrawn="1"/>
        </p:nvSpPr>
        <p:spPr>
          <a:xfrm>
            <a:off x="8961124" y="0"/>
            <a:ext cx="18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noFill/>
              </a:ln>
              <a:solidFill>
                <a:srgbClr val="BFBFBF"/>
              </a:solidFill>
            </a:endParaRPr>
          </a:p>
        </p:txBody>
      </p:sp>
      <p:cxnSp>
        <p:nvCxnSpPr>
          <p:cNvPr id="5" name="Lotura-marra zuzena 4"/>
          <p:cNvCxnSpPr/>
          <p:nvPr userDrawn="1"/>
        </p:nvCxnSpPr>
        <p:spPr>
          <a:xfrm>
            <a:off x="262428" y="623888"/>
            <a:ext cx="8595822"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sp>
        <p:nvSpPr>
          <p:cNvPr id="12" name="Prostokąt 11"/>
          <p:cNvSpPr/>
          <p:nvPr userDrawn="1"/>
        </p:nvSpPr>
        <p:spPr>
          <a:xfrm>
            <a:off x="-3364" y="2201465"/>
            <a:ext cx="8961125" cy="2520280"/>
          </a:xfrm>
          <a:prstGeom prst="rect">
            <a:avLst/>
          </a:prstGeom>
          <a:solidFill>
            <a:schemeClr val="bg1">
              <a:lumMod val="75000"/>
              <a:alpha val="70000"/>
            </a:schemeClr>
          </a:solidFill>
          <a:ln>
            <a:noFill/>
          </a:ln>
          <a:effectLst>
            <a:reflection endPos="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0" name="Imagen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2280" y="71297"/>
            <a:ext cx="1510206" cy="504538"/>
          </a:xfrm>
          <a:prstGeom prst="rect">
            <a:avLst/>
          </a:prstGeom>
        </p:spPr>
      </p:pic>
      <p:pic>
        <p:nvPicPr>
          <p:cNvPr id="8" name="Obraz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428" y="202705"/>
            <a:ext cx="1159967" cy="288032"/>
          </a:xfrm>
          <a:prstGeom prst="rect">
            <a:avLst/>
          </a:prstGeom>
        </p:spPr>
      </p:pic>
      <p:sp>
        <p:nvSpPr>
          <p:cNvPr id="6" name="38 Marcador de texto"/>
          <p:cNvSpPr>
            <a:spLocks noGrp="1"/>
          </p:cNvSpPr>
          <p:nvPr>
            <p:ph type="body" sz="quarter" idx="11" hasCustomPrompt="1"/>
          </p:nvPr>
        </p:nvSpPr>
        <p:spPr>
          <a:xfrm>
            <a:off x="683568" y="2420888"/>
            <a:ext cx="2202856" cy="1800200"/>
          </a:xfrm>
          <a:prstGeom prst="rect">
            <a:avLst/>
          </a:prstGeom>
        </p:spPr>
        <p:txBody>
          <a:bodyPr/>
          <a:lstStyle>
            <a:lvl1pPr algn="r">
              <a:buNone/>
              <a:defRPr sz="12000" b="1" baseline="0">
                <a:ln w="38100">
                  <a:solidFill>
                    <a:srgbClr val="FFC000"/>
                  </a:solidFill>
                </a:ln>
                <a:solidFill>
                  <a:srgbClr val="FFC000"/>
                </a:solidFill>
                <a:latin typeface="+mj-lt"/>
              </a:defRPr>
            </a:lvl1pPr>
          </a:lstStyle>
          <a:p>
            <a:pPr lvl="0"/>
            <a:r>
              <a:rPr lang="es-ES" dirty="0" smtClean="0"/>
              <a:t>Nº</a:t>
            </a:r>
            <a:endParaRPr lang="es-ES" dirty="0"/>
          </a:p>
        </p:txBody>
      </p:sp>
      <p:sp>
        <p:nvSpPr>
          <p:cNvPr id="17" name="Testuaren leku-marka 15"/>
          <p:cNvSpPr>
            <a:spLocks noGrp="1"/>
          </p:cNvSpPr>
          <p:nvPr>
            <p:ph type="body" sz="quarter" idx="20" hasCustomPrompt="1"/>
          </p:nvPr>
        </p:nvSpPr>
        <p:spPr>
          <a:xfrm>
            <a:off x="2985909" y="2860399"/>
            <a:ext cx="4896346" cy="929491"/>
          </a:xfrm>
          <a:prstGeom prst="rect">
            <a:avLst/>
          </a:prstGeom>
        </p:spPr>
        <p:txBody>
          <a:bodyPr/>
          <a:lstStyle>
            <a:lvl1pPr marL="0" indent="0">
              <a:buNone/>
              <a:defRPr b="1">
                <a:solidFill>
                  <a:schemeClr val="tx1">
                    <a:lumMod val="75000"/>
                    <a:lumOff val="25000"/>
                  </a:schemeClr>
                </a:solidFill>
                <a:latin typeface="+mj-lt"/>
              </a:defRPr>
            </a:lvl1pPr>
          </a:lstStyle>
          <a:p>
            <a:pPr lvl="0"/>
            <a:r>
              <a:rPr lang="eu-ES" dirty="0" smtClean="0"/>
              <a:t>CLICK HERE TO ADD A TITLE</a:t>
            </a:r>
          </a:p>
          <a:p>
            <a:pPr lvl="0"/>
            <a:endParaRPr lang="eu-ES" dirty="0" smtClean="0"/>
          </a:p>
        </p:txBody>
      </p:sp>
    </p:spTree>
    <p:extLst>
      <p:ext uri="{BB962C8B-B14F-4D97-AF65-F5344CB8AC3E}">
        <p14:creationId xmlns:p14="http://schemas.microsoft.com/office/powerpoint/2010/main" val="377872973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Encabezado de sección">
    <p:spTree>
      <p:nvGrpSpPr>
        <p:cNvPr id="1" name=""/>
        <p:cNvGrpSpPr/>
        <p:nvPr/>
      </p:nvGrpSpPr>
      <p:grpSpPr>
        <a:xfrm>
          <a:off x="0" y="0"/>
          <a:ext cx="0" cy="0"/>
          <a:chOff x="0" y="0"/>
          <a:chExt cx="0" cy="0"/>
        </a:xfrm>
      </p:grpSpPr>
      <p:pic>
        <p:nvPicPr>
          <p:cNvPr id="2" name="Obraz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187" t="30800" r="775" b="20200"/>
          <a:stretch/>
        </p:blipFill>
        <p:spPr>
          <a:xfrm>
            <a:off x="0" y="2204864"/>
            <a:ext cx="8964488" cy="2520280"/>
          </a:xfrm>
          <a:prstGeom prst="rect">
            <a:avLst/>
          </a:prstGeom>
        </p:spPr>
      </p:pic>
      <p:sp>
        <p:nvSpPr>
          <p:cNvPr id="4" name="17 Rectángulo"/>
          <p:cNvSpPr/>
          <p:nvPr userDrawn="1"/>
        </p:nvSpPr>
        <p:spPr>
          <a:xfrm>
            <a:off x="8961124" y="0"/>
            <a:ext cx="18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noFill/>
              </a:ln>
              <a:solidFill>
                <a:srgbClr val="BFBFBF"/>
              </a:solidFill>
            </a:endParaRPr>
          </a:p>
        </p:txBody>
      </p:sp>
      <p:cxnSp>
        <p:nvCxnSpPr>
          <p:cNvPr id="5" name="Lotura-marra zuzena 4"/>
          <p:cNvCxnSpPr/>
          <p:nvPr userDrawn="1"/>
        </p:nvCxnSpPr>
        <p:spPr>
          <a:xfrm>
            <a:off x="262428" y="623888"/>
            <a:ext cx="8595822"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pic>
        <p:nvPicPr>
          <p:cNvPr id="10" name="Imagen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2280" y="71297"/>
            <a:ext cx="1510206" cy="504538"/>
          </a:xfrm>
          <a:prstGeom prst="rect">
            <a:avLst/>
          </a:prstGeom>
        </p:spPr>
      </p:pic>
      <p:sp>
        <p:nvSpPr>
          <p:cNvPr id="12" name="Prostokąt 11"/>
          <p:cNvSpPr/>
          <p:nvPr userDrawn="1"/>
        </p:nvSpPr>
        <p:spPr>
          <a:xfrm>
            <a:off x="1681" y="2204864"/>
            <a:ext cx="8961125" cy="2520280"/>
          </a:xfrm>
          <a:prstGeom prst="rect">
            <a:avLst/>
          </a:prstGeom>
          <a:solidFill>
            <a:schemeClr val="bg1">
              <a:lumMod val="75000"/>
              <a:alpha val="70000"/>
            </a:schemeClr>
          </a:solidFill>
          <a:ln>
            <a:noFill/>
          </a:ln>
          <a:effectLst>
            <a:reflection endPos="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8" name="Obraz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428" y="202705"/>
            <a:ext cx="1159967" cy="288032"/>
          </a:xfrm>
          <a:prstGeom prst="rect">
            <a:avLst/>
          </a:prstGeom>
        </p:spPr>
      </p:pic>
      <p:sp>
        <p:nvSpPr>
          <p:cNvPr id="6" name="38 Marcador de texto"/>
          <p:cNvSpPr>
            <a:spLocks noGrp="1"/>
          </p:cNvSpPr>
          <p:nvPr>
            <p:ph type="body" sz="quarter" idx="11" hasCustomPrompt="1"/>
          </p:nvPr>
        </p:nvSpPr>
        <p:spPr>
          <a:xfrm>
            <a:off x="683568" y="2420888"/>
            <a:ext cx="2202856" cy="1800200"/>
          </a:xfrm>
          <a:prstGeom prst="rect">
            <a:avLst/>
          </a:prstGeom>
        </p:spPr>
        <p:txBody>
          <a:bodyPr/>
          <a:lstStyle>
            <a:lvl1pPr algn="r">
              <a:buNone/>
              <a:defRPr sz="12000" b="1" baseline="0">
                <a:ln w="38100">
                  <a:solidFill>
                    <a:srgbClr val="FFC000"/>
                  </a:solidFill>
                </a:ln>
                <a:solidFill>
                  <a:srgbClr val="FFC000"/>
                </a:solidFill>
                <a:latin typeface="+mj-lt"/>
              </a:defRPr>
            </a:lvl1pPr>
          </a:lstStyle>
          <a:p>
            <a:pPr lvl="0"/>
            <a:r>
              <a:rPr lang="es-ES" dirty="0" smtClean="0"/>
              <a:t>Nº</a:t>
            </a:r>
            <a:endParaRPr lang="es-ES" dirty="0"/>
          </a:p>
        </p:txBody>
      </p:sp>
      <p:sp>
        <p:nvSpPr>
          <p:cNvPr id="17" name="Testuaren leku-marka 15"/>
          <p:cNvSpPr>
            <a:spLocks noGrp="1"/>
          </p:cNvSpPr>
          <p:nvPr>
            <p:ph type="body" sz="quarter" idx="20" hasCustomPrompt="1"/>
          </p:nvPr>
        </p:nvSpPr>
        <p:spPr>
          <a:xfrm>
            <a:off x="2985909" y="2860399"/>
            <a:ext cx="4896346" cy="929491"/>
          </a:xfrm>
          <a:prstGeom prst="rect">
            <a:avLst/>
          </a:prstGeom>
        </p:spPr>
        <p:txBody>
          <a:bodyPr/>
          <a:lstStyle>
            <a:lvl1pPr marL="0" indent="0">
              <a:buNone/>
              <a:defRPr b="1">
                <a:solidFill>
                  <a:schemeClr val="tx1">
                    <a:lumMod val="75000"/>
                    <a:lumOff val="25000"/>
                  </a:schemeClr>
                </a:solidFill>
                <a:latin typeface="+mj-lt"/>
              </a:defRPr>
            </a:lvl1pPr>
          </a:lstStyle>
          <a:p>
            <a:pPr lvl="0"/>
            <a:r>
              <a:rPr lang="eu-ES" dirty="0" smtClean="0"/>
              <a:t>CLICK HERE TO ADD A TITL</a:t>
            </a:r>
            <a:r>
              <a:rPr lang="pl-PL" dirty="0" smtClean="0"/>
              <a:t>E</a:t>
            </a:r>
            <a:endParaRPr lang="eu-ES" dirty="0" smtClean="0"/>
          </a:p>
        </p:txBody>
      </p:sp>
    </p:spTree>
    <p:extLst>
      <p:ext uri="{BB962C8B-B14F-4D97-AF65-F5344CB8AC3E}">
        <p14:creationId xmlns:p14="http://schemas.microsoft.com/office/powerpoint/2010/main" val="330475424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Encabezado de sección">
    <p:spTree>
      <p:nvGrpSpPr>
        <p:cNvPr id="1" name=""/>
        <p:cNvGrpSpPr/>
        <p:nvPr/>
      </p:nvGrpSpPr>
      <p:grpSpPr>
        <a:xfrm>
          <a:off x="0" y="0"/>
          <a:ext cx="0" cy="0"/>
          <a:chOff x="0" y="0"/>
          <a:chExt cx="0" cy="0"/>
        </a:xfrm>
      </p:grpSpPr>
      <p:pic>
        <p:nvPicPr>
          <p:cNvPr id="3" name="Obraz 2"/>
          <p:cNvPicPr>
            <a:picLocks noChangeAspect="1"/>
          </p:cNvPicPr>
          <p:nvPr userDrawn="1"/>
        </p:nvPicPr>
        <p:blipFill rotWithShape="1">
          <a:blip r:embed="rId2" cstate="print">
            <a:extLst>
              <a:ext uri="{28A0092B-C50C-407E-A947-70E740481C1C}">
                <a14:useLocalDpi xmlns:a14="http://schemas.microsoft.com/office/drawing/2010/main" val="0"/>
              </a:ext>
            </a:extLst>
          </a:blip>
          <a:srcRect l="408" t="22451" r="-2410" b="36192"/>
          <a:stretch/>
        </p:blipFill>
        <p:spPr>
          <a:xfrm>
            <a:off x="0" y="2191544"/>
            <a:ext cx="9169871" cy="2520281"/>
          </a:xfrm>
          <a:prstGeom prst="rect">
            <a:avLst/>
          </a:prstGeom>
        </p:spPr>
      </p:pic>
      <p:sp>
        <p:nvSpPr>
          <p:cNvPr id="4" name="17 Rectángulo"/>
          <p:cNvSpPr/>
          <p:nvPr userDrawn="1"/>
        </p:nvSpPr>
        <p:spPr>
          <a:xfrm>
            <a:off x="8961124" y="0"/>
            <a:ext cx="18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noFill/>
              </a:ln>
              <a:solidFill>
                <a:srgbClr val="BFBFBF"/>
              </a:solidFill>
            </a:endParaRPr>
          </a:p>
        </p:txBody>
      </p:sp>
      <p:cxnSp>
        <p:nvCxnSpPr>
          <p:cNvPr id="5" name="Lotura-marra zuzena 4"/>
          <p:cNvCxnSpPr/>
          <p:nvPr userDrawn="1"/>
        </p:nvCxnSpPr>
        <p:spPr>
          <a:xfrm>
            <a:off x="262428" y="623888"/>
            <a:ext cx="8595822"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pic>
        <p:nvPicPr>
          <p:cNvPr id="10" name="Imagen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2280" y="71297"/>
            <a:ext cx="1510206" cy="504538"/>
          </a:xfrm>
          <a:prstGeom prst="rect">
            <a:avLst/>
          </a:prstGeom>
        </p:spPr>
      </p:pic>
      <p:sp>
        <p:nvSpPr>
          <p:cNvPr id="12" name="Prostokąt 11"/>
          <p:cNvSpPr/>
          <p:nvPr userDrawn="1"/>
        </p:nvSpPr>
        <p:spPr>
          <a:xfrm>
            <a:off x="0" y="2177860"/>
            <a:ext cx="8961125" cy="2520280"/>
          </a:xfrm>
          <a:prstGeom prst="rect">
            <a:avLst/>
          </a:prstGeom>
          <a:solidFill>
            <a:schemeClr val="bg1">
              <a:lumMod val="75000"/>
              <a:alpha val="70000"/>
            </a:schemeClr>
          </a:solidFill>
          <a:ln>
            <a:noFill/>
          </a:ln>
          <a:effectLst>
            <a:reflection endPos="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8" name="Obraz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428" y="202705"/>
            <a:ext cx="1159967" cy="288032"/>
          </a:xfrm>
          <a:prstGeom prst="rect">
            <a:avLst/>
          </a:prstGeom>
        </p:spPr>
      </p:pic>
      <p:sp>
        <p:nvSpPr>
          <p:cNvPr id="6" name="38 Marcador de texto"/>
          <p:cNvSpPr>
            <a:spLocks noGrp="1"/>
          </p:cNvSpPr>
          <p:nvPr>
            <p:ph type="body" sz="quarter" idx="11" hasCustomPrompt="1"/>
          </p:nvPr>
        </p:nvSpPr>
        <p:spPr>
          <a:xfrm>
            <a:off x="683568" y="2420888"/>
            <a:ext cx="2202856" cy="1800200"/>
          </a:xfrm>
          <a:prstGeom prst="rect">
            <a:avLst/>
          </a:prstGeom>
        </p:spPr>
        <p:txBody>
          <a:bodyPr/>
          <a:lstStyle>
            <a:lvl1pPr algn="r">
              <a:buNone/>
              <a:defRPr sz="12000" b="1" baseline="0">
                <a:ln w="38100">
                  <a:solidFill>
                    <a:srgbClr val="FFC000"/>
                  </a:solidFill>
                </a:ln>
                <a:solidFill>
                  <a:srgbClr val="FFC000"/>
                </a:solidFill>
                <a:latin typeface="+mj-lt"/>
              </a:defRPr>
            </a:lvl1pPr>
          </a:lstStyle>
          <a:p>
            <a:pPr lvl="0"/>
            <a:r>
              <a:rPr lang="es-ES" dirty="0" smtClean="0"/>
              <a:t>Nº</a:t>
            </a:r>
            <a:endParaRPr lang="es-ES" dirty="0"/>
          </a:p>
        </p:txBody>
      </p:sp>
      <p:sp>
        <p:nvSpPr>
          <p:cNvPr id="17" name="Testuaren leku-marka 15"/>
          <p:cNvSpPr>
            <a:spLocks noGrp="1"/>
          </p:cNvSpPr>
          <p:nvPr>
            <p:ph type="body" sz="quarter" idx="20" hasCustomPrompt="1"/>
          </p:nvPr>
        </p:nvSpPr>
        <p:spPr>
          <a:xfrm>
            <a:off x="2985909" y="2860399"/>
            <a:ext cx="4896346" cy="929491"/>
          </a:xfrm>
          <a:prstGeom prst="rect">
            <a:avLst/>
          </a:prstGeom>
        </p:spPr>
        <p:txBody>
          <a:bodyPr/>
          <a:lstStyle>
            <a:lvl1pPr marL="0" indent="0">
              <a:buNone/>
              <a:defRPr b="1">
                <a:solidFill>
                  <a:schemeClr val="tx1">
                    <a:lumMod val="75000"/>
                    <a:lumOff val="25000"/>
                  </a:schemeClr>
                </a:solidFill>
                <a:latin typeface="+mj-lt"/>
              </a:defRPr>
            </a:lvl1pPr>
          </a:lstStyle>
          <a:p>
            <a:pPr lvl="0"/>
            <a:r>
              <a:rPr lang="eu-ES" dirty="0" smtClean="0"/>
              <a:t>CLICK HERE TO ADD A TITL</a:t>
            </a:r>
            <a:r>
              <a:rPr lang="pl-PL" dirty="0" smtClean="0"/>
              <a:t>E</a:t>
            </a:r>
            <a:endParaRPr lang="eu-ES" dirty="0" smtClean="0"/>
          </a:p>
        </p:txBody>
      </p:sp>
    </p:spTree>
    <p:extLst>
      <p:ext uri="{BB962C8B-B14F-4D97-AF65-F5344CB8AC3E}">
        <p14:creationId xmlns:p14="http://schemas.microsoft.com/office/powerpoint/2010/main" val="60905508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2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703" r:id="rId3"/>
    <p:sldLayoutId id="2147483712" r:id="rId4"/>
    <p:sldLayoutId id="2147483697" r:id="rId5"/>
    <p:sldLayoutId id="2147483706" r:id="rId6"/>
    <p:sldLayoutId id="2147483707" r:id="rId7"/>
    <p:sldLayoutId id="2147483710" r:id="rId8"/>
    <p:sldLayoutId id="2147483711" r:id="rId9"/>
    <p:sldLayoutId id="2147483709" r:id="rId10"/>
    <p:sldLayoutId id="2147483708" r:id="rId11"/>
    <p:sldLayoutId id="2147483715" r:id="rId12"/>
    <p:sldLayoutId id="2147483716" r:id="rId13"/>
    <p:sldLayoutId id="2147483736" r:id="rId14"/>
    <p:sldLayoutId id="2147483705" r:id="rId15"/>
    <p:sldLayoutId id="2147483704" r:id="rId16"/>
    <p:sldLayoutId id="2147483717" r:id="rId17"/>
    <p:sldLayoutId id="2147483727" r:id="rId18"/>
    <p:sldLayoutId id="2147483737" r:id="rId19"/>
    <p:sldLayoutId id="2147483728" r:id="rId20"/>
    <p:sldLayoutId id="2147483729" r:id="rId21"/>
    <p:sldLayoutId id="2147483719" r:id="rId22"/>
    <p:sldLayoutId id="2147483730" r:id="rId23"/>
    <p:sldLayoutId id="2147483720" r:id="rId24"/>
    <p:sldLayoutId id="2147483731" r:id="rId25"/>
    <p:sldLayoutId id="2147483734" r:id="rId26"/>
    <p:sldLayoutId id="2147483725" r:id="rId27"/>
    <p:sldLayoutId id="2147483732" r:id="rId28"/>
    <p:sldLayoutId id="2147483721" r:id="rId29"/>
    <p:sldLayoutId id="2147483722" r:id="rId30"/>
    <p:sldLayoutId id="2147483723" r:id="rId31"/>
    <p:sldLayoutId id="2147483714" r:id="rId32"/>
    <p:sldLayoutId id="2147483726" r:id="rId33"/>
    <p:sldLayoutId id="2147483733" r:id="rId34"/>
    <p:sldLayoutId id="2147483735" r:id="rId35"/>
    <p:sldLayoutId id="2147483718" r:id="rId36"/>
  </p:sldLayoutIdLst>
  <p:timing>
    <p:tnLst>
      <p:par>
        <p:cTn id="1" dur="indefinite" restart="never" nodeType="tmRoot"/>
      </p:par>
    </p:tnLst>
  </p:timing>
  <p:hf hdr="0" ftr="0" dt="0"/>
  <p:txStyles>
    <p:titleStyle>
      <a:lvl1pPr algn="l" defTabSz="914400" rtl="0" eaLnBrk="1" latinLnBrk="0" hangingPunct="1">
        <a:spcBef>
          <a:spcPct val="0"/>
        </a:spcBef>
        <a:buNone/>
        <a:defRPr sz="2800"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0" indent="0" algn="l" defTabSz="914400" rtl="0" eaLnBrk="1" latinLnBrk="0" hangingPunct="1">
        <a:spcBef>
          <a:spcPct val="20000"/>
        </a:spcBef>
        <a:buFont typeface="Arial" pitchFamily="34" charset="0"/>
        <a:buNone/>
        <a:defRPr sz="1400" kern="1200" baseline="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chart" Target="../charts/chart6.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chart" Target="../charts/chart7.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8.xml"/><Relationship Id="rId5" Type="http://schemas.openxmlformats.org/officeDocument/2006/relationships/image" Target="../media/image71.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8.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1763688" y="3212976"/>
            <a:ext cx="5832648" cy="1200329"/>
          </a:xfrm>
          <a:prstGeom prst="rect">
            <a:avLst/>
          </a:prstGeom>
          <a:noFill/>
          <a:ln>
            <a:noFill/>
          </a:ln>
        </p:spPr>
        <p:txBody>
          <a:bodyPr wrap="square" rtlCol="0">
            <a:spAutoFit/>
          </a:bodyPr>
          <a:lstStyle/>
          <a:p>
            <a:pPr algn="ctr">
              <a:lnSpc>
                <a:spcPct val="150000"/>
              </a:lnSpc>
            </a:pPr>
            <a:r>
              <a:rPr lang="pl-PL" sz="2400" b="1" dirty="0" smtClean="0">
                <a:solidFill>
                  <a:schemeClr val="tx1">
                    <a:lumMod val="85000"/>
                    <a:lumOff val="15000"/>
                  </a:schemeClr>
                </a:solidFill>
                <a:latin typeface="Arial" panose="020B0604020202020204" pitchFamily="34" charset="0"/>
                <a:cs typeface="Arial" panose="020B0604020202020204" pitchFamily="34" charset="0"/>
              </a:rPr>
              <a:t>Prezentacja Inwestorska</a:t>
            </a:r>
          </a:p>
          <a:p>
            <a:pPr algn="ctr">
              <a:lnSpc>
                <a:spcPct val="150000"/>
              </a:lnSpc>
            </a:pPr>
            <a:r>
              <a:rPr lang="pl-PL" sz="2400" b="1" dirty="0">
                <a:solidFill>
                  <a:schemeClr val="tx1">
                    <a:lumMod val="85000"/>
                    <a:lumOff val="15000"/>
                  </a:schemeClr>
                </a:solidFill>
                <a:latin typeface="Arial" panose="020B0604020202020204" pitchFamily="34" charset="0"/>
                <a:cs typeface="Arial" panose="020B0604020202020204" pitchFamily="34" charset="0"/>
              </a:rPr>
              <a:t>n</a:t>
            </a:r>
            <a:r>
              <a:rPr lang="pl-PL" sz="2400" b="1" dirty="0" smtClean="0">
                <a:solidFill>
                  <a:schemeClr val="tx1">
                    <a:lumMod val="85000"/>
                    <a:lumOff val="15000"/>
                  </a:schemeClr>
                </a:solidFill>
                <a:latin typeface="Arial" panose="020B0604020202020204" pitchFamily="34" charset="0"/>
                <a:cs typeface="Arial" panose="020B0604020202020204" pitchFamily="34" charset="0"/>
              </a:rPr>
              <a:t>a dzień 31 grudnia 2024 </a:t>
            </a:r>
          </a:p>
        </p:txBody>
      </p:sp>
    </p:spTree>
    <p:extLst>
      <p:ext uri="{BB962C8B-B14F-4D97-AF65-F5344CB8AC3E}">
        <p14:creationId xmlns:p14="http://schemas.microsoft.com/office/powerpoint/2010/main" val="35789015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ulua 3"/>
          <p:cNvSpPr>
            <a:spLocks noGrp="1"/>
          </p:cNvSpPr>
          <p:nvPr>
            <p:ph type="title"/>
          </p:nvPr>
        </p:nvSpPr>
        <p:spPr/>
        <p:txBody>
          <a:bodyPr/>
          <a:lstStyle/>
          <a:p>
            <a:r>
              <a:rPr lang="pl-PL" altLang="pl-PL" dirty="0"/>
              <a:t>Podstawowe wskaźniki </a:t>
            </a:r>
            <a:r>
              <a:rPr lang="pl-PL" altLang="pl-PL" dirty="0" smtClean="0"/>
              <a:t>makroekonomiczne</a:t>
            </a:r>
            <a:endParaRPr lang="es-ES" altLang="pl-PL" dirty="0"/>
          </a:p>
        </p:txBody>
      </p:sp>
      <p:sp>
        <p:nvSpPr>
          <p:cNvPr id="9" name="Symbol zastępczy tekstu 8"/>
          <p:cNvSpPr>
            <a:spLocks noGrp="1"/>
          </p:cNvSpPr>
          <p:nvPr>
            <p:ph type="body" sz="quarter" idx="21"/>
          </p:nvPr>
        </p:nvSpPr>
        <p:spPr/>
        <p:txBody>
          <a:bodyPr/>
          <a:lstStyle/>
          <a:p>
            <a:r>
              <a:rPr lang="pl-PL" sz="2400" dirty="0" smtClean="0"/>
              <a:t>DANE MAKROEKONOMICZNE</a:t>
            </a:r>
            <a:endParaRPr lang="pl-PL" sz="2400" dirty="0"/>
          </a:p>
        </p:txBody>
      </p:sp>
      <p:sp>
        <p:nvSpPr>
          <p:cNvPr id="5" name="Testuaren leku-marka 4"/>
          <p:cNvSpPr>
            <a:spLocks noGrp="1"/>
          </p:cNvSpPr>
          <p:nvPr>
            <p:ph type="body" sz="quarter" idx="11"/>
          </p:nvPr>
        </p:nvSpPr>
        <p:spPr/>
        <p:txBody>
          <a:bodyPr/>
          <a:lstStyle/>
          <a:p>
            <a:r>
              <a:rPr lang="pl-PL" dirty="0"/>
              <a:t>1</a:t>
            </a:r>
            <a:endParaRPr lang="es-ES" dirty="0"/>
          </a:p>
        </p:txBody>
      </p:sp>
      <p:sp>
        <p:nvSpPr>
          <p:cNvPr id="8" name="pole tekstowe 5"/>
          <p:cNvSpPr txBox="1">
            <a:spLocks noChangeArrowheads="1"/>
          </p:cNvSpPr>
          <p:nvPr/>
        </p:nvSpPr>
        <p:spPr bwMode="auto">
          <a:xfrm>
            <a:off x="1691680" y="6424032"/>
            <a:ext cx="5257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pl-PL" altLang="pl-PL" sz="1400" dirty="0"/>
              <a:t>Źródło: GUS; dane </a:t>
            </a:r>
            <a:r>
              <a:rPr lang="pl-PL" altLang="pl-PL" sz="1400" dirty="0" smtClean="0"/>
              <a:t>wstępne</a:t>
            </a:r>
            <a:endParaRPr lang="pl-PL" altLang="pl-PL" sz="1400" dirty="0"/>
          </a:p>
        </p:txBody>
      </p:sp>
      <p:graphicFrame>
        <p:nvGraphicFramePr>
          <p:cNvPr id="7" name="Tabela 6">
            <a:extLst>
              <a:ext uri="{FF2B5EF4-FFF2-40B4-BE49-F238E27FC236}">
                <a16:creationId xmlns:a16="http://schemas.microsoft.com/office/drawing/2014/main" id="{C22B6B0E-2F22-4537-BBA9-206EB46FFF60}"/>
              </a:ext>
            </a:extLst>
          </p:cNvPr>
          <p:cNvGraphicFramePr>
            <a:graphicFrameLocks noGrp="1"/>
          </p:cNvGraphicFramePr>
          <p:nvPr>
            <p:extLst>
              <p:ext uri="{D42A27DB-BD31-4B8C-83A1-F6EECF244321}">
                <p14:modId xmlns:p14="http://schemas.microsoft.com/office/powerpoint/2010/main" val="1179234905"/>
              </p:ext>
            </p:extLst>
          </p:nvPr>
        </p:nvGraphicFramePr>
        <p:xfrm>
          <a:off x="2388810" y="2204864"/>
          <a:ext cx="5643552" cy="2477715"/>
        </p:xfrm>
        <a:graphic>
          <a:graphicData uri="http://schemas.openxmlformats.org/drawingml/2006/table">
            <a:tbl>
              <a:tblPr>
                <a:tableStyleId>{68D230F3-CF80-4859-8CE7-A43EE81993B5}</a:tableStyleId>
              </a:tblPr>
              <a:tblGrid>
                <a:gridCol w="3780880">
                  <a:extLst>
                    <a:ext uri="{9D8B030D-6E8A-4147-A177-3AD203B41FA5}">
                      <a16:colId xmlns:a16="http://schemas.microsoft.com/office/drawing/2014/main" val="20000"/>
                    </a:ext>
                  </a:extLst>
                </a:gridCol>
                <a:gridCol w="931336">
                  <a:extLst>
                    <a:ext uri="{9D8B030D-6E8A-4147-A177-3AD203B41FA5}">
                      <a16:colId xmlns:a16="http://schemas.microsoft.com/office/drawing/2014/main" val="1131410893"/>
                    </a:ext>
                  </a:extLst>
                </a:gridCol>
                <a:gridCol w="931336">
                  <a:extLst>
                    <a:ext uri="{9D8B030D-6E8A-4147-A177-3AD203B41FA5}">
                      <a16:colId xmlns:a16="http://schemas.microsoft.com/office/drawing/2014/main" val="20001"/>
                    </a:ext>
                  </a:extLst>
                </a:gridCol>
              </a:tblGrid>
              <a:tr h="438324">
                <a:tc>
                  <a:txBody>
                    <a:bodyPr/>
                    <a:lstStyle/>
                    <a:p>
                      <a:pPr algn="ctr" fontAlgn="b"/>
                      <a:endParaRPr lang="pl-PL" sz="1000" b="0" i="0" u="none" strike="noStrike" dirty="0">
                        <a:solidFill>
                          <a:srgbClr val="000000"/>
                        </a:solidFill>
                        <a:effectLst/>
                        <a:latin typeface="+mn-lt"/>
                      </a:endParaRPr>
                    </a:p>
                  </a:txBody>
                  <a:tcPr marL="7086" marR="7086" marT="7084" marB="0" anchor="ctr"/>
                </a:tc>
                <a:tc>
                  <a:txBody>
                    <a:bodyPr/>
                    <a:lstStyle/>
                    <a:p>
                      <a:pPr algn="ctr" fontAlgn="b"/>
                      <a:r>
                        <a:rPr lang="pl-PL" sz="1800" u="none" strike="noStrike" dirty="0" smtClean="0">
                          <a:effectLst/>
                        </a:rPr>
                        <a:t>2023</a:t>
                      </a:r>
                      <a:endParaRPr lang="pl-PL" sz="1800" b="1" i="0" u="none" strike="noStrike" dirty="0">
                        <a:solidFill>
                          <a:srgbClr val="000000"/>
                        </a:solidFill>
                        <a:effectLst/>
                        <a:latin typeface="+mn-lt"/>
                      </a:endParaRPr>
                    </a:p>
                  </a:txBody>
                  <a:tcPr marL="7086" marR="7086" marT="7084" marB="0" anchor="ctr"/>
                </a:tc>
                <a:tc>
                  <a:txBody>
                    <a:bodyPr/>
                    <a:lstStyle/>
                    <a:p>
                      <a:pPr algn="ctr" fontAlgn="b"/>
                      <a:r>
                        <a:rPr lang="pl-PL" sz="1800" u="none" strike="noStrike" dirty="0" smtClean="0">
                          <a:effectLst/>
                        </a:rPr>
                        <a:t>2024</a:t>
                      </a:r>
                      <a:endParaRPr lang="pl-PL" sz="1800" u="none" strike="noStrike" dirty="0">
                        <a:effectLst/>
                      </a:endParaRPr>
                    </a:p>
                  </a:txBody>
                  <a:tcPr marL="7086" marR="7086" marT="7084" marB="0" anchor="ctr"/>
                </a:tc>
                <a:extLst>
                  <a:ext uri="{0D108BD9-81ED-4DB2-BD59-A6C34878D82A}">
                    <a16:rowId xmlns:a16="http://schemas.microsoft.com/office/drawing/2014/main" val="10000"/>
                  </a:ext>
                </a:extLst>
              </a:tr>
              <a:tr h="497965">
                <a:tc>
                  <a:txBody>
                    <a:bodyPr/>
                    <a:lstStyle/>
                    <a:p>
                      <a:pPr marL="0" algn="l" defTabSz="914400" rtl="0" eaLnBrk="1" fontAlgn="b" latinLnBrk="0" hangingPunct="1"/>
                      <a:r>
                        <a:rPr lang="pl-PL" sz="1800" b="0" i="0" u="none" strike="noStrike" kern="1200" dirty="0" smtClean="0">
                          <a:solidFill>
                            <a:srgbClr val="000000"/>
                          </a:solidFill>
                          <a:effectLst/>
                          <a:latin typeface="+mn-lt"/>
                          <a:ea typeface="+mn-ea"/>
                          <a:cs typeface="+mn-cs"/>
                        </a:rPr>
                        <a:t>Dynamika PKB</a:t>
                      </a:r>
                      <a:endParaRPr lang="pl-PL" sz="1800" b="0" i="0" u="none" strike="noStrike" kern="1200" dirty="0">
                        <a:solidFill>
                          <a:srgbClr val="000000"/>
                        </a:solidFill>
                        <a:effectLst/>
                        <a:latin typeface="+mn-lt"/>
                        <a:ea typeface="+mn-ea"/>
                        <a:cs typeface="+mn-cs"/>
                      </a:endParaRPr>
                    </a:p>
                  </a:txBody>
                  <a:tcPr marL="7086" marR="7086" marT="7084" marB="0" anchor="ctr"/>
                </a:tc>
                <a:tc>
                  <a:txBody>
                    <a:bodyPr/>
                    <a:lstStyle/>
                    <a:p>
                      <a:pPr marL="0" algn="ctr" defTabSz="914400" rtl="0" eaLnBrk="1" fontAlgn="b" latinLnBrk="0" hangingPunct="1"/>
                      <a:r>
                        <a:rPr lang="pl-PL" sz="1800" b="0" i="0" u="none" strike="noStrike" kern="1200" dirty="0" smtClean="0">
                          <a:solidFill>
                            <a:schemeClr val="tx1"/>
                          </a:solidFill>
                          <a:effectLst/>
                          <a:latin typeface="+mn-lt"/>
                          <a:ea typeface="+mn-ea"/>
                          <a:cs typeface="+mn-cs"/>
                        </a:rPr>
                        <a:t>0,1%</a:t>
                      </a:r>
                      <a:endParaRPr lang="pl-PL" sz="1800" b="0" i="0" u="none" strike="noStrike" kern="1200" dirty="0">
                        <a:solidFill>
                          <a:schemeClr val="tx1"/>
                        </a:solidFill>
                        <a:effectLst/>
                        <a:latin typeface="+mn-lt"/>
                        <a:ea typeface="+mn-ea"/>
                        <a:cs typeface="+mn-cs"/>
                      </a:endParaRPr>
                    </a:p>
                  </a:txBody>
                  <a:tcPr marL="28575" marR="28575" marT="28561" marB="28561" anchor="ctr"/>
                </a:tc>
                <a:tc>
                  <a:txBody>
                    <a:bodyPr/>
                    <a:lstStyle/>
                    <a:p>
                      <a:pPr algn="ctr"/>
                      <a:r>
                        <a:rPr lang="pl-PL" dirty="0" smtClean="0">
                          <a:solidFill>
                            <a:schemeClr val="tx1"/>
                          </a:solidFill>
                        </a:rPr>
                        <a:t>2,9%</a:t>
                      </a:r>
                      <a:endParaRPr lang="pl-PL" dirty="0">
                        <a:solidFill>
                          <a:schemeClr val="tx1"/>
                        </a:solidFill>
                      </a:endParaRPr>
                    </a:p>
                  </a:txBody>
                  <a:tcPr marL="28575" marR="28575" marT="28561" marB="28561" anchor="ctr"/>
                </a:tc>
                <a:extLst>
                  <a:ext uri="{0D108BD9-81ED-4DB2-BD59-A6C34878D82A}">
                    <a16:rowId xmlns:a16="http://schemas.microsoft.com/office/drawing/2014/main" val="350283948"/>
                  </a:ext>
                </a:extLst>
              </a:tr>
              <a:tr h="497965">
                <a:tc>
                  <a:txBody>
                    <a:bodyPr/>
                    <a:lstStyle/>
                    <a:p>
                      <a:pPr marL="0" algn="l" defTabSz="914400" rtl="0" eaLnBrk="1" fontAlgn="b" latinLnBrk="0" hangingPunct="1"/>
                      <a:r>
                        <a:rPr lang="pl-PL" sz="1800" u="none" strike="noStrike" kern="1200" dirty="0">
                          <a:effectLst/>
                        </a:rPr>
                        <a:t>Inflacja (CPI)</a:t>
                      </a:r>
                      <a:endParaRPr lang="pl-PL" sz="1800" b="0" i="0" u="none" strike="noStrike" kern="1200" dirty="0">
                        <a:solidFill>
                          <a:srgbClr val="000000"/>
                        </a:solidFill>
                        <a:effectLst/>
                        <a:latin typeface="+mn-lt"/>
                        <a:ea typeface="+mn-ea"/>
                        <a:cs typeface="+mn-cs"/>
                      </a:endParaRPr>
                    </a:p>
                  </a:txBody>
                  <a:tcPr marL="7086" marR="7086" marT="7084" marB="0" anchor="ctr"/>
                </a:tc>
                <a:tc>
                  <a:txBody>
                    <a:bodyPr/>
                    <a:lstStyle/>
                    <a:p>
                      <a:pPr marL="0" algn="ctr" defTabSz="914400" rtl="0" eaLnBrk="1" fontAlgn="b" latinLnBrk="0" hangingPunct="1"/>
                      <a:r>
                        <a:rPr lang="pl-PL" sz="1800" u="none" strike="noStrike" kern="1200" dirty="0" smtClean="0">
                          <a:solidFill>
                            <a:schemeClr val="tx1"/>
                          </a:solidFill>
                          <a:effectLst/>
                        </a:rPr>
                        <a:t>11,4%</a:t>
                      </a:r>
                      <a:endParaRPr lang="pl-PL" sz="1800" b="0" i="0" u="none" strike="noStrike" kern="1200" dirty="0">
                        <a:solidFill>
                          <a:schemeClr val="tx1"/>
                        </a:solidFill>
                        <a:effectLst/>
                        <a:latin typeface="+mn-lt"/>
                        <a:ea typeface="+mn-ea"/>
                        <a:cs typeface="+mn-cs"/>
                      </a:endParaRPr>
                    </a:p>
                  </a:txBody>
                  <a:tcPr marL="28575" marR="28575" marT="28561" marB="28561" anchor="ctr"/>
                </a:tc>
                <a:tc>
                  <a:txBody>
                    <a:bodyPr/>
                    <a:lstStyle/>
                    <a:p>
                      <a:pPr algn="ctr"/>
                      <a:r>
                        <a:rPr lang="pl-PL" dirty="0" smtClean="0">
                          <a:solidFill>
                            <a:schemeClr val="tx1"/>
                          </a:solidFill>
                        </a:rPr>
                        <a:t>3,6%</a:t>
                      </a:r>
                      <a:endParaRPr lang="pl-PL" dirty="0">
                        <a:solidFill>
                          <a:schemeClr val="tx1"/>
                        </a:solidFill>
                      </a:endParaRPr>
                    </a:p>
                  </a:txBody>
                  <a:tcPr marL="28575" marR="28575" marT="28561" marB="28561" anchor="ctr"/>
                </a:tc>
                <a:extLst>
                  <a:ext uri="{0D108BD9-81ED-4DB2-BD59-A6C34878D82A}">
                    <a16:rowId xmlns:a16="http://schemas.microsoft.com/office/drawing/2014/main" val="10002"/>
                  </a:ext>
                </a:extLst>
              </a:tr>
              <a:tr h="487737">
                <a:tc>
                  <a:txBody>
                    <a:bodyPr/>
                    <a:lstStyle/>
                    <a:p>
                      <a:pPr algn="l" fontAlgn="b"/>
                      <a:r>
                        <a:rPr lang="pl-PL" sz="1800" u="none" strike="noStrike" dirty="0">
                          <a:effectLst/>
                        </a:rPr>
                        <a:t>Stopa bezrobocia (na koniec okresu</a:t>
                      </a:r>
                      <a:r>
                        <a:rPr lang="pl-PL" sz="1800" u="none" strike="noStrike" dirty="0" smtClean="0">
                          <a:effectLst/>
                        </a:rPr>
                        <a:t>)</a:t>
                      </a:r>
                    </a:p>
                  </a:txBody>
                  <a:tcPr marL="7086" marR="7086" marT="7084" marB="0" anchor="ctr"/>
                </a:tc>
                <a:tc>
                  <a:txBody>
                    <a:bodyPr/>
                    <a:lstStyle/>
                    <a:p>
                      <a:pPr marL="0" algn="ctr" defTabSz="914400" rtl="0" eaLnBrk="1" fontAlgn="b" latinLnBrk="0" hangingPunct="1"/>
                      <a:r>
                        <a:rPr lang="pl-PL" sz="1800" u="none" strike="noStrike" kern="1200" dirty="0" smtClean="0">
                          <a:solidFill>
                            <a:schemeClr val="tx1"/>
                          </a:solidFill>
                          <a:effectLst/>
                        </a:rPr>
                        <a:t>5,1%</a:t>
                      </a:r>
                      <a:endParaRPr lang="pl-PL" sz="1800" b="0" i="0" u="none" strike="noStrike" kern="1200" dirty="0">
                        <a:solidFill>
                          <a:schemeClr val="tx1"/>
                        </a:solidFill>
                        <a:effectLst/>
                        <a:latin typeface="+mn-lt"/>
                        <a:ea typeface="+mn-ea"/>
                        <a:cs typeface="+mn-cs"/>
                      </a:endParaRPr>
                    </a:p>
                  </a:txBody>
                  <a:tcPr marL="28575" marR="28575" marT="28561" marB="28561" anchor="ctr"/>
                </a:tc>
                <a:tc>
                  <a:txBody>
                    <a:bodyPr/>
                    <a:lstStyle/>
                    <a:p>
                      <a:pPr algn="ctr"/>
                      <a:r>
                        <a:rPr lang="pl-PL" dirty="0" smtClean="0">
                          <a:solidFill>
                            <a:schemeClr val="tx1"/>
                          </a:solidFill>
                        </a:rPr>
                        <a:t>5,1%</a:t>
                      </a:r>
                      <a:endParaRPr lang="pl-PL" dirty="0">
                        <a:solidFill>
                          <a:schemeClr val="tx1"/>
                        </a:solidFill>
                      </a:endParaRPr>
                    </a:p>
                  </a:txBody>
                  <a:tcPr marL="28575" marR="28575" marT="28561" marB="28561" anchor="ctr"/>
                </a:tc>
                <a:extLst>
                  <a:ext uri="{0D108BD9-81ED-4DB2-BD59-A6C34878D82A}">
                    <a16:rowId xmlns:a16="http://schemas.microsoft.com/office/drawing/2014/main" val="10003"/>
                  </a:ext>
                </a:extLst>
              </a:tr>
              <a:tr h="517979">
                <a:tc>
                  <a:txBody>
                    <a:bodyPr/>
                    <a:lstStyle/>
                    <a:p>
                      <a:pPr algn="l" fontAlgn="b"/>
                      <a:r>
                        <a:rPr lang="pl-PL" sz="1800" u="none" strike="noStrike" dirty="0">
                          <a:effectLst/>
                        </a:rPr>
                        <a:t>Realna</a:t>
                      </a:r>
                      <a:r>
                        <a:rPr lang="pl-PL" sz="1800" u="none" strike="noStrike" baseline="0" dirty="0">
                          <a:effectLst/>
                        </a:rPr>
                        <a:t> d</a:t>
                      </a:r>
                      <a:r>
                        <a:rPr lang="pl-PL" sz="1800" u="none" strike="noStrike" dirty="0">
                          <a:effectLst/>
                        </a:rPr>
                        <a:t>ynamika produkcji budowlano-montażowej (pow. 9 pracowników)</a:t>
                      </a:r>
                      <a:endParaRPr lang="pl-PL" sz="1800" b="0" i="0" u="none" strike="noStrike" dirty="0">
                        <a:solidFill>
                          <a:srgbClr val="000000"/>
                        </a:solidFill>
                        <a:effectLst/>
                        <a:latin typeface="+mn-lt"/>
                      </a:endParaRPr>
                    </a:p>
                  </a:txBody>
                  <a:tcPr marL="7086" marR="7086" marT="7084" marB="0" anchor="ctr"/>
                </a:tc>
                <a:tc>
                  <a:txBody>
                    <a:bodyPr/>
                    <a:lstStyle/>
                    <a:p>
                      <a:pPr marL="0" algn="ctr" defTabSz="914400" rtl="0" eaLnBrk="1" fontAlgn="b" latinLnBrk="0" hangingPunct="1"/>
                      <a:r>
                        <a:rPr lang="pl-PL" sz="1800" b="0" i="0" u="none" strike="noStrike" kern="1200" dirty="0" smtClean="0">
                          <a:solidFill>
                            <a:schemeClr val="tx1"/>
                          </a:solidFill>
                          <a:effectLst/>
                          <a:latin typeface="+mn-lt"/>
                          <a:ea typeface="+mn-ea"/>
                          <a:cs typeface="+mn-cs"/>
                        </a:rPr>
                        <a:t>5,1%</a:t>
                      </a:r>
                      <a:endParaRPr lang="pl-PL" sz="1800" b="0" i="0" u="none" strike="noStrike" kern="1200" dirty="0">
                        <a:solidFill>
                          <a:schemeClr val="tx1"/>
                        </a:solidFill>
                        <a:effectLst/>
                        <a:latin typeface="+mn-lt"/>
                        <a:ea typeface="+mn-ea"/>
                        <a:cs typeface="+mn-cs"/>
                      </a:endParaRPr>
                    </a:p>
                  </a:txBody>
                  <a:tcPr marL="7086" marR="7086" marT="7084" marB="0" anchor="ctr"/>
                </a:tc>
                <a:tc>
                  <a:txBody>
                    <a:bodyPr/>
                    <a:lstStyle/>
                    <a:p>
                      <a:pPr algn="ctr"/>
                      <a:r>
                        <a:rPr lang="pl-PL" dirty="0" smtClean="0">
                          <a:solidFill>
                            <a:schemeClr val="tx1"/>
                          </a:solidFill>
                        </a:rPr>
                        <a:t>-7,7% </a:t>
                      </a:r>
                      <a:endParaRPr lang="pl-PL" dirty="0">
                        <a:solidFill>
                          <a:schemeClr val="tx1"/>
                        </a:solidFill>
                      </a:endParaRPr>
                    </a:p>
                  </a:txBody>
                  <a:tcPr marL="7086" marR="7086" marT="7084" marB="0" anchor="ctr"/>
                </a:tc>
                <a:extLst>
                  <a:ext uri="{0D108BD9-81ED-4DB2-BD59-A6C34878D82A}">
                    <a16:rowId xmlns:a16="http://schemas.microsoft.com/office/drawing/2014/main" val="10005"/>
                  </a:ext>
                </a:extLst>
              </a:tr>
            </a:tbl>
          </a:graphicData>
        </a:graphic>
      </p:graphicFrame>
      <p:sp>
        <p:nvSpPr>
          <p:cNvPr id="2" name="Symbol zastępczy numeru slajdu 1"/>
          <p:cNvSpPr>
            <a:spLocks noGrp="1"/>
          </p:cNvSpPr>
          <p:nvPr>
            <p:ph type="sldNum" sz="quarter" idx="4"/>
          </p:nvPr>
        </p:nvSpPr>
        <p:spPr/>
        <p:txBody>
          <a:bodyPr/>
          <a:lstStyle/>
          <a:p>
            <a:fld id="{7F4E4EF8-BF11-48BA-8607-445ED92DE416}" type="slidenum">
              <a:rPr lang="es-ES" smtClean="0"/>
              <a:pPr/>
              <a:t>10</a:t>
            </a:fld>
            <a:endParaRPr lang="es-ES"/>
          </a:p>
        </p:txBody>
      </p:sp>
    </p:spTree>
    <p:extLst>
      <p:ext uri="{BB962C8B-B14F-4D97-AF65-F5344CB8AC3E}">
        <p14:creationId xmlns:p14="http://schemas.microsoft.com/office/powerpoint/2010/main" val="2353518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ulua 3"/>
          <p:cNvSpPr>
            <a:spLocks noGrp="1"/>
          </p:cNvSpPr>
          <p:nvPr>
            <p:ph type="title"/>
          </p:nvPr>
        </p:nvSpPr>
        <p:spPr>
          <a:xfrm>
            <a:off x="1573045" y="620688"/>
            <a:ext cx="7295448" cy="571504"/>
          </a:xfrm>
        </p:spPr>
        <p:txBody>
          <a:bodyPr/>
          <a:lstStyle/>
          <a:p>
            <a:r>
              <a:rPr lang="pl-PL" dirty="0"/>
              <a:t>Rynek budowlany w Polsce w 2024 roku</a:t>
            </a:r>
          </a:p>
        </p:txBody>
      </p:sp>
      <p:sp>
        <p:nvSpPr>
          <p:cNvPr id="6" name="Testuaren leku-marka 5"/>
          <p:cNvSpPr>
            <a:spLocks noGrp="1"/>
          </p:cNvSpPr>
          <p:nvPr>
            <p:ph type="body" sz="quarter" idx="19"/>
          </p:nvPr>
        </p:nvSpPr>
        <p:spPr>
          <a:xfrm>
            <a:off x="1573045" y="1463232"/>
            <a:ext cx="7293215" cy="4960800"/>
          </a:xfrm>
        </p:spPr>
        <p:txBody>
          <a:bodyPr/>
          <a:lstStyle/>
          <a:p>
            <a:r>
              <a:rPr lang="pl-PL" sz="1400" b="1" dirty="0" smtClean="0"/>
              <a:t>Produkcja </a:t>
            </a:r>
            <a:r>
              <a:rPr lang="pl-PL" sz="1400" b="1" dirty="0"/>
              <a:t>budowlano – montażowa w Polsce </a:t>
            </a:r>
            <a:r>
              <a:rPr lang="pl-PL" sz="1400" b="1" dirty="0" smtClean="0"/>
              <a:t>w 2024 </a:t>
            </a:r>
            <a:r>
              <a:rPr lang="pl-PL" sz="1400" b="1" dirty="0"/>
              <a:t>i </a:t>
            </a:r>
            <a:r>
              <a:rPr lang="pl-PL" sz="1400" b="1" dirty="0" smtClean="0"/>
              <a:t>2023</a:t>
            </a:r>
          </a:p>
          <a:p>
            <a:endParaRPr lang="pl-PL" sz="1400" b="1" dirty="0" smtClean="0"/>
          </a:p>
          <a:p>
            <a:pPr marL="0" indent="0">
              <a:buNone/>
            </a:pPr>
            <a:r>
              <a:rPr lang="pl-PL" sz="1400" dirty="0" smtClean="0"/>
              <a:t>Obszar </a:t>
            </a:r>
            <a:r>
              <a:rPr lang="pl-PL" sz="1400" dirty="0"/>
              <a:t>działania ULMA CONSTRUCCION POLSKA S.A. w porównaniu z całym rynkiem budowlanym dla firm zatrudniających &gt;9 osób, wartości nominalne</a:t>
            </a:r>
          </a:p>
          <a:p>
            <a:endParaRPr lang="es-ES" sz="1400" dirty="0"/>
          </a:p>
        </p:txBody>
      </p:sp>
      <p:sp>
        <p:nvSpPr>
          <p:cNvPr id="10" name="Symbol zastępczy tekstu 9"/>
          <p:cNvSpPr>
            <a:spLocks noGrp="1"/>
          </p:cNvSpPr>
          <p:nvPr>
            <p:ph type="body" sz="quarter" idx="21"/>
          </p:nvPr>
        </p:nvSpPr>
        <p:spPr/>
        <p:txBody>
          <a:bodyPr/>
          <a:lstStyle/>
          <a:p>
            <a:r>
              <a:rPr lang="pl-PL" dirty="0"/>
              <a:t>DANE </a:t>
            </a:r>
            <a:r>
              <a:rPr lang="pl-PL" dirty="0" smtClean="0"/>
              <a:t>MAKROEKONOMICZNE</a:t>
            </a:r>
            <a:endParaRPr lang="pl-PL" dirty="0"/>
          </a:p>
        </p:txBody>
      </p:sp>
      <p:sp>
        <p:nvSpPr>
          <p:cNvPr id="5" name="Testuaren leku-marka 4"/>
          <p:cNvSpPr>
            <a:spLocks noGrp="1"/>
          </p:cNvSpPr>
          <p:nvPr>
            <p:ph type="body" sz="quarter" idx="11"/>
          </p:nvPr>
        </p:nvSpPr>
        <p:spPr/>
        <p:txBody>
          <a:bodyPr/>
          <a:lstStyle/>
          <a:p>
            <a:r>
              <a:rPr lang="pl-PL" dirty="0" smtClean="0"/>
              <a:t>1</a:t>
            </a:r>
            <a:endParaRPr lang="es-ES" dirty="0"/>
          </a:p>
        </p:txBody>
      </p:sp>
      <p:sp>
        <p:nvSpPr>
          <p:cNvPr id="8" name="pole tekstowe 7"/>
          <p:cNvSpPr txBox="1"/>
          <p:nvPr/>
        </p:nvSpPr>
        <p:spPr>
          <a:xfrm>
            <a:off x="1573045" y="6418073"/>
            <a:ext cx="2823530" cy="276999"/>
          </a:xfrm>
          <a:prstGeom prst="rect">
            <a:avLst/>
          </a:prstGeom>
          <a:noFill/>
        </p:spPr>
        <p:txBody>
          <a:bodyPr wrap="none" rtlCol="0">
            <a:spAutoFit/>
          </a:bodyPr>
          <a:lstStyle/>
          <a:p>
            <a:r>
              <a:rPr lang="pl-PL" sz="1200" dirty="0"/>
              <a:t>*Dane prezentowane w milionach złotych</a:t>
            </a:r>
            <a:r>
              <a:rPr lang="pl-PL" sz="1200" dirty="0" smtClean="0"/>
              <a:t>.</a:t>
            </a:r>
            <a:endParaRPr lang="pl-PL" sz="1200" i="1" dirty="0">
              <a:latin typeface="Calibri" panose="020F0502020204030204" pitchFamily="34" charset="0"/>
            </a:endParaRPr>
          </a:p>
        </p:txBody>
      </p:sp>
      <p:graphicFrame>
        <p:nvGraphicFramePr>
          <p:cNvPr id="9" name="Tabela 8"/>
          <p:cNvGraphicFramePr>
            <a:graphicFrameLocks noGrp="1"/>
          </p:cNvGraphicFramePr>
          <p:nvPr>
            <p:extLst>
              <p:ext uri="{D42A27DB-BD31-4B8C-83A1-F6EECF244321}">
                <p14:modId xmlns:p14="http://schemas.microsoft.com/office/powerpoint/2010/main" val="3902819060"/>
              </p:ext>
            </p:extLst>
          </p:nvPr>
        </p:nvGraphicFramePr>
        <p:xfrm>
          <a:off x="2269465" y="2836588"/>
          <a:ext cx="5900373" cy="2476877"/>
        </p:xfrm>
        <a:graphic>
          <a:graphicData uri="http://schemas.openxmlformats.org/drawingml/2006/table">
            <a:tbl>
              <a:tblPr>
                <a:tableStyleId>{68D230F3-CF80-4859-8CE7-A43EE81993B5}</a:tableStyleId>
              </a:tblPr>
              <a:tblGrid>
                <a:gridCol w="1985070">
                  <a:extLst>
                    <a:ext uri="{9D8B030D-6E8A-4147-A177-3AD203B41FA5}">
                      <a16:colId xmlns:a16="http://schemas.microsoft.com/office/drawing/2014/main" val="2489653814"/>
                    </a:ext>
                  </a:extLst>
                </a:gridCol>
                <a:gridCol w="1392839">
                  <a:extLst>
                    <a:ext uri="{9D8B030D-6E8A-4147-A177-3AD203B41FA5}">
                      <a16:colId xmlns:a16="http://schemas.microsoft.com/office/drawing/2014/main" val="2994011469"/>
                    </a:ext>
                  </a:extLst>
                </a:gridCol>
                <a:gridCol w="1392839">
                  <a:extLst>
                    <a:ext uri="{9D8B030D-6E8A-4147-A177-3AD203B41FA5}">
                      <a16:colId xmlns:a16="http://schemas.microsoft.com/office/drawing/2014/main" val="1090241850"/>
                    </a:ext>
                  </a:extLst>
                </a:gridCol>
                <a:gridCol w="1129625">
                  <a:extLst>
                    <a:ext uri="{9D8B030D-6E8A-4147-A177-3AD203B41FA5}">
                      <a16:colId xmlns:a16="http://schemas.microsoft.com/office/drawing/2014/main" val="3041430422"/>
                    </a:ext>
                  </a:extLst>
                </a:gridCol>
              </a:tblGrid>
              <a:tr h="345073">
                <a:tc>
                  <a:txBody>
                    <a:bodyPr/>
                    <a:lstStyle/>
                    <a:p>
                      <a:pPr algn="l" fontAlgn="ctr"/>
                      <a:r>
                        <a:rPr lang="pl-PL" sz="1200" u="none" strike="noStrike" dirty="0">
                          <a:effectLst/>
                        </a:rPr>
                        <a:t> </a:t>
                      </a:r>
                      <a:endParaRPr lang="pl-PL" sz="12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rtl="0" fontAlgn="ctr"/>
                      <a:r>
                        <a:rPr lang="pl-PL" sz="1200" u="none" strike="noStrike" dirty="0">
                          <a:effectLst/>
                        </a:rPr>
                        <a:t>2023*</a:t>
                      </a:r>
                      <a:endParaRPr lang="pl-PL"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pl-PL" sz="1200" u="none" strike="noStrike" dirty="0">
                          <a:effectLst/>
                        </a:rPr>
                        <a:t>2024*</a:t>
                      </a:r>
                      <a:endParaRPr lang="pl-PL"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pl-PL" sz="1200" u="none" strike="noStrike" dirty="0">
                          <a:effectLst/>
                        </a:rPr>
                        <a:t>% r/r</a:t>
                      </a:r>
                      <a:endParaRPr lang="pl-PL" sz="12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625197955"/>
                  </a:ext>
                </a:extLst>
              </a:tr>
              <a:tr h="212352">
                <a:tc>
                  <a:txBody>
                    <a:bodyPr/>
                    <a:lstStyle/>
                    <a:p>
                      <a:pPr algn="l" rtl="0" fontAlgn="ctr"/>
                      <a:r>
                        <a:rPr lang="pl-PL" sz="1200" u="none" strike="noStrike" dirty="0">
                          <a:effectLst/>
                        </a:rPr>
                        <a:t>Sektor mieszkaniowy</a:t>
                      </a:r>
                      <a:endParaRPr lang="pl-PL"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pl-PL" sz="1200" u="none" strike="noStrike" dirty="0">
                          <a:effectLst/>
                        </a:rPr>
                        <a:t>24 531</a:t>
                      </a:r>
                      <a:endParaRPr lang="pl-PL"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pl-PL" sz="1200" u="none" strike="noStrike" dirty="0">
                          <a:effectLst/>
                        </a:rPr>
                        <a:t>25 866</a:t>
                      </a:r>
                      <a:endParaRPr lang="pl-PL"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pl-PL" sz="1200" u="none" strike="noStrike">
                          <a:effectLst/>
                        </a:rPr>
                        <a:t>5%</a:t>
                      </a:r>
                      <a:endParaRPr lang="pl-PL"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69961324"/>
                  </a:ext>
                </a:extLst>
              </a:tr>
              <a:tr h="212352">
                <a:tc>
                  <a:txBody>
                    <a:bodyPr/>
                    <a:lstStyle/>
                    <a:p>
                      <a:pPr algn="l" rtl="0" fontAlgn="ctr"/>
                      <a:r>
                        <a:rPr lang="pl-PL" sz="1200" u="none" strike="noStrike">
                          <a:effectLst/>
                        </a:rPr>
                        <a:t>Sektor niemieszkaniowy</a:t>
                      </a:r>
                      <a:endParaRPr lang="pl-PL"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pl-PL" sz="1200" u="none" strike="noStrike" dirty="0">
                          <a:effectLst/>
                        </a:rPr>
                        <a:t>31 875</a:t>
                      </a:r>
                      <a:endParaRPr lang="pl-PL"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pl-PL" sz="1200" u="none" strike="noStrike" dirty="0">
                          <a:effectLst/>
                        </a:rPr>
                        <a:t>26 875</a:t>
                      </a:r>
                      <a:endParaRPr lang="pl-PL"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pl-PL" sz="1200" u="none" strike="noStrike">
                          <a:effectLst/>
                        </a:rPr>
                        <a:t>-16%</a:t>
                      </a:r>
                      <a:endParaRPr lang="pl-PL"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494040799"/>
                  </a:ext>
                </a:extLst>
              </a:tr>
              <a:tr h="212352">
                <a:tc>
                  <a:txBody>
                    <a:bodyPr/>
                    <a:lstStyle/>
                    <a:p>
                      <a:pPr algn="l" rtl="0" fontAlgn="ctr"/>
                      <a:r>
                        <a:rPr lang="pl-PL" sz="1200" u="none" strike="noStrike">
                          <a:effectLst/>
                        </a:rPr>
                        <a:t>Mosty, wiadukty, tunele, estakady</a:t>
                      </a:r>
                      <a:endParaRPr lang="pl-PL"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pl-PL" sz="1200" u="none" strike="noStrike" dirty="0">
                          <a:effectLst/>
                        </a:rPr>
                        <a:t>4 133</a:t>
                      </a:r>
                      <a:endParaRPr lang="pl-PL"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pl-PL" sz="1200" u="none" strike="noStrike">
                          <a:effectLst/>
                        </a:rPr>
                        <a:t>6 294</a:t>
                      </a:r>
                      <a:endParaRPr lang="pl-PL"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pl-PL" sz="1200" u="none" strike="noStrike" dirty="0">
                          <a:effectLst/>
                        </a:rPr>
                        <a:t>52%</a:t>
                      </a:r>
                      <a:endParaRPr lang="pl-PL" sz="12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730414504"/>
                  </a:ext>
                </a:extLst>
              </a:tr>
              <a:tr h="221200">
                <a:tc>
                  <a:txBody>
                    <a:bodyPr/>
                    <a:lstStyle/>
                    <a:p>
                      <a:pPr algn="l" rtl="0" fontAlgn="ctr"/>
                      <a:r>
                        <a:rPr lang="pl-PL" sz="1200" u="none" strike="noStrike">
                          <a:effectLst/>
                        </a:rPr>
                        <a:t>Sektor przemysłowy</a:t>
                      </a:r>
                      <a:endParaRPr lang="pl-PL"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pl-PL" sz="1200" u="none" strike="noStrike" dirty="0">
                          <a:effectLst/>
                        </a:rPr>
                        <a:t>32 555</a:t>
                      </a:r>
                      <a:endParaRPr lang="pl-PL"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pl-PL" sz="1200" u="none" strike="noStrike">
                          <a:effectLst/>
                        </a:rPr>
                        <a:t>28 540</a:t>
                      </a:r>
                      <a:endParaRPr lang="pl-PL"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pl-PL" sz="1200" u="none" strike="noStrike" dirty="0">
                          <a:effectLst/>
                        </a:rPr>
                        <a:t>-12%</a:t>
                      </a:r>
                      <a:endParaRPr lang="pl-PL" sz="12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689590372"/>
                  </a:ext>
                </a:extLst>
              </a:tr>
              <a:tr h="433553">
                <a:tc>
                  <a:txBody>
                    <a:bodyPr/>
                    <a:lstStyle/>
                    <a:p>
                      <a:pPr algn="l" rtl="0" fontAlgn="ctr"/>
                      <a:r>
                        <a:rPr lang="pl-PL" sz="1200" b="1" u="none" strike="noStrike" dirty="0">
                          <a:effectLst/>
                        </a:rPr>
                        <a:t>Razem sektory obsługiwane przez ULMA CONCTRUCCION POLSKA S. A.</a:t>
                      </a:r>
                      <a:endParaRPr lang="pl-PL"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pl-PL" sz="1200" b="1" u="none" strike="noStrike" dirty="0">
                          <a:effectLst/>
                        </a:rPr>
                        <a:t>93 094</a:t>
                      </a:r>
                      <a:endParaRPr lang="pl-PL"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pl-PL" sz="1200" b="1" u="none" strike="noStrike" dirty="0">
                          <a:effectLst/>
                        </a:rPr>
                        <a:t>87 575</a:t>
                      </a:r>
                      <a:endParaRPr lang="pl-PL"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pl-PL" sz="1200" b="1" u="none" strike="noStrike" dirty="0">
                          <a:effectLst/>
                        </a:rPr>
                        <a:t>-6%</a:t>
                      </a:r>
                      <a:endParaRPr lang="pl-PL" sz="12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289584666"/>
                  </a:ext>
                </a:extLst>
              </a:tr>
              <a:tr h="433553">
                <a:tc>
                  <a:txBody>
                    <a:bodyPr/>
                    <a:lstStyle/>
                    <a:p>
                      <a:pPr algn="l" rtl="0" fontAlgn="ctr"/>
                      <a:r>
                        <a:rPr lang="pl-PL" sz="1200" b="1" u="none" strike="noStrike">
                          <a:effectLst/>
                        </a:rPr>
                        <a:t>Produkcja budowlano – montażowa (zmiana nominalna)</a:t>
                      </a:r>
                      <a:endParaRPr lang="pl-PL" sz="1200" b="1"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pl-PL" sz="1200" b="1" u="none" strike="noStrike" dirty="0">
                          <a:effectLst/>
                        </a:rPr>
                        <a:t>164 564</a:t>
                      </a:r>
                      <a:endParaRPr lang="pl-PL"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pl-PL" sz="1200" b="1" u="none" strike="noStrike" dirty="0">
                          <a:effectLst/>
                        </a:rPr>
                        <a:t>159 882</a:t>
                      </a:r>
                      <a:endParaRPr lang="pl-PL"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pl-PL" sz="1200" b="1" u="none" strike="noStrike" dirty="0">
                          <a:effectLst/>
                        </a:rPr>
                        <a:t>-3%</a:t>
                      </a:r>
                      <a:endParaRPr lang="pl-PL" sz="12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507922590"/>
                  </a:ext>
                </a:extLst>
              </a:tr>
            </a:tbl>
          </a:graphicData>
        </a:graphic>
      </p:graphicFrame>
      <p:sp>
        <p:nvSpPr>
          <p:cNvPr id="2" name="Symbol zastępczy numeru slajdu 1"/>
          <p:cNvSpPr>
            <a:spLocks noGrp="1"/>
          </p:cNvSpPr>
          <p:nvPr>
            <p:ph type="sldNum" sz="quarter" idx="4"/>
          </p:nvPr>
        </p:nvSpPr>
        <p:spPr/>
        <p:txBody>
          <a:bodyPr/>
          <a:lstStyle/>
          <a:p>
            <a:fld id="{7F4E4EF8-BF11-48BA-8607-445ED92DE416}" type="slidenum">
              <a:rPr lang="es-ES" smtClean="0"/>
              <a:pPr/>
              <a:t>11</a:t>
            </a:fld>
            <a:endParaRPr lang="es-ES"/>
          </a:p>
        </p:txBody>
      </p:sp>
    </p:spTree>
    <p:extLst>
      <p:ext uri="{BB962C8B-B14F-4D97-AF65-F5344CB8AC3E}">
        <p14:creationId xmlns:p14="http://schemas.microsoft.com/office/powerpoint/2010/main" val="35248253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ulua 3"/>
          <p:cNvSpPr>
            <a:spLocks noGrp="1"/>
          </p:cNvSpPr>
          <p:nvPr>
            <p:ph type="title"/>
          </p:nvPr>
        </p:nvSpPr>
        <p:spPr/>
        <p:txBody>
          <a:bodyPr/>
          <a:lstStyle/>
          <a:p>
            <a:r>
              <a:rPr lang="pl-PL" dirty="0"/>
              <a:t>Rynek budowlany w Polsce w </a:t>
            </a:r>
            <a:r>
              <a:rPr lang="pl-PL" dirty="0" smtClean="0"/>
              <a:t>2024 roku</a:t>
            </a:r>
            <a:endParaRPr lang="es-ES" dirty="0"/>
          </a:p>
        </p:txBody>
      </p:sp>
      <p:sp>
        <p:nvSpPr>
          <p:cNvPr id="6" name="Testuaren leku-marka 5"/>
          <p:cNvSpPr>
            <a:spLocks noGrp="1"/>
          </p:cNvSpPr>
          <p:nvPr>
            <p:ph type="body" sz="quarter" idx="19"/>
          </p:nvPr>
        </p:nvSpPr>
        <p:spPr>
          <a:xfrm>
            <a:off x="1565095" y="1340768"/>
            <a:ext cx="7293215" cy="5275058"/>
          </a:xfrm>
        </p:spPr>
        <p:txBody>
          <a:bodyPr>
            <a:normAutofit fontScale="77500" lnSpcReduction="20000"/>
          </a:bodyPr>
          <a:lstStyle/>
          <a:p>
            <a:pPr>
              <a:lnSpc>
                <a:spcPct val="170000"/>
              </a:lnSpc>
            </a:pPr>
            <a:r>
              <a:rPr lang="pl-PL" sz="1700" b="1" dirty="0">
                <a:solidFill>
                  <a:schemeClr val="tx1"/>
                </a:solidFill>
              </a:rPr>
              <a:t>BUDOWNICTWO MIESZKANIOWE</a:t>
            </a:r>
          </a:p>
          <a:p>
            <a:pPr marL="733425" indent="-285750" algn="just">
              <a:lnSpc>
                <a:spcPct val="110000"/>
              </a:lnSpc>
              <a:buFont typeface="Arial" panose="020B0604020202020204" pitchFamily="34" charset="0"/>
              <a:buChar char="•"/>
            </a:pPr>
            <a:r>
              <a:rPr lang="pl-PL" sz="1600" dirty="0"/>
              <a:t>W 2024 </a:t>
            </a:r>
            <a:r>
              <a:rPr lang="pl-PL" sz="1600" dirty="0" smtClean="0"/>
              <a:t>roku </a:t>
            </a:r>
            <a:r>
              <a:rPr lang="pl-PL" sz="1600" dirty="0"/>
              <a:t>oddano do użytkowania 200,4 tys. mieszkań, tj. o 20,9 tys. mniej niż w poprzednim roku. </a:t>
            </a:r>
          </a:p>
          <a:p>
            <a:pPr marL="733425" indent="-285750" algn="just">
              <a:lnSpc>
                <a:spcPct val="110000"/>
              </a:lnSpc>
              <a:buFont typeface="Arial" panose="020B0604020202020204" pitchFamily="34" charset="0"/>
              <a:buChar char="•"/>
            </a:pPr>
            <a:r>
              <a:rPr lang="pl-PL" sz="1600" dirty="0"/>
              <a:t>Powierzchnia użytkowa nowo wybudowanych mieszkań wyniosła 17,8 mln m2, czyli o 10,3% mniej niż przed rokiem. </a:t>
            </a:r>
          </a:p>
          <a:p>
            <a:pPr marL="733425" indent="-285750" algn="just">
              <a:lnSpc>
                <a:spcPct val="110000"/>
              </a:lnSpc>
              <a:buFont typeface="Arial" panose="020B0604020202020204" pitchFamily="34" charset="0"/>
              <a:buChar char="•"/>
            </a:pPr>
            <a:r>
              <a:rPr lang="pl-PL" sz="1600" dirty="0"/>
              <a:t>Wzrosła natomiast liczba mieszkań, na których budowę wydano pozwolenia lub dokonano zgłoszenia z projektem budowlanym (291,7 tys. mieszkań o łącznej powierzchni użytkowej 24,1 mln m2, tj. odpowiednio o 20,7% i 16,6% więcej niż w 2023).</a:t>
            </a:r>
          </a:p>
          <a:p>
            <a:pPr marL="733425" indent="-285750" algn="just">
              <a:lnSpc>
                <a:spcPct val="110000"/>
              </a:lnSpc>
              <a:buFont typeface="Arial" panose="020B0604020202020204" pitchFamily="34" charset="0"/>
              <a:buChar char="•"/>
            </a:pPr>
            <a:r>
              <a:rPr lang="pl-PL" sz="1600" dirty="0"/>
              <a:t>Wzrosła także liczba mieszkań, których budowę rozpoczęto (233,8 tys. mieszkań, tj. o 23,7% więcej niż przed rokiem).</a:t>
            </a:r>
          </a:p>
          <a:p>
            <a:pPr marL="733425" indent="-285750" algn="just">
              <a:lnSpc>
                <a:spcPct val="110000"/>
              </a:lnSpc>
              <a:buFont typeface="Arial" panose="020B0604020202020204" pitchFamily="34" charset="0"/>
              <a:buChar char="•"/>
            </a:pPr>
            <a:r>
              <a:rPr lang="pl-PL" sz="1600" dirty="0"/>
              <a:t>Według szacunków na koniec grudnia w budowie pozostawało 834,8 tys. mieszkań, tj. o 4,2% więcej niż w analogicznym miesiącu 2023 </a:t>
            </a:r>
            <a:r>
              <a:rPr lang="pl-PL" sz="1600" dirty="0" smtClean="0"/>
              <a:t>roku.</a:t>
            </a:r>
            <a:endParaRPr lang="pl-PL" sz="1600" dirty="0"/>
          </a:p>
          <a:p>
            <a:pPr marL="447675" indent="0" algn="just">
              <a:buNone/>
            </a:pPr>
            <a:endParaRPr lang="pl-PL" b="1" dirty="0">
              <a:solidFill>
                <a:srgbClr val="FF0000"/>
              </a:solidFill>
            </a:endParaRPr>
          </a:p>
          <a:p>
            <a:pPr>
              <a:lnSpc>
                <a:spcPct val="170000"/>
              </a:lnSpc>
            </a:pPr>
            <a:r>
              <a:rPr lang="pl-PL" sz="1700" b="1" dirty="0">
                <a:solidFill>
                  <a:schemeClr val="tx1"/>
                </a:solidFill>
              </a:rPr>
              <a:t>BUDOWNICTWO NIEMIESZKANIOWE</a:t>
            </a:r>
          </a:p>
          <a:p>
            <a:pPr marL="733425" indent="-285750" algn="just">
              <a:lnSpc>
                <a:spcPct val="110000"/>
              </a:lnSpc>
              <a:buFont typeface="Arial" panose="020B0604020202020204" pitchFamily="34" charset="0"/>
              <a:buChar char="•"/>
            </a:pPr>
            <a:r>
              <a:rPr lang="pl-PL" sz="1600" dirty="0"/>
              <a:t>Przekazano do eksploatacji 19,3 tys. nowych oraz rozbudowano 2,3 tys. budynków niemieszkalnych (odpowiednio o 7,9% i o 2,9% mniej niż w roku poprzednim).</a:t>
            </a:r>
          </a:p>
          <a:p>
            <a:pPr marL="733425" indent="-285750" algn="just">
              <a:lnSpc>
                <a:spcPct val="110000"/>
              </a:lnSpc>
              <a:buFont typeface="Arial" panose="020B0604020202020204" pitchFamily="34" charset="0"/>
              <a:buChar char="•"/>
            </a:pPr>
            <a:r>
              <a:rPr lang="pl-PL" sz="1600" dirty="0"/>
              <a:t>Przeważały budynki przemysłowe i magazynowe (47,0%), pozostałe budynki niemieszkalne (19,2%) oraz budynki handlowo-usługowe (14,6%).</a:t>
            </a:r>
          </a:p>
          <a:p>
            <a:pPr marL="733425" indent="-285750" algn="just">
              <a:lnSpc>
                <a:spcPct val="110000"/>
              </a:lnSpc>
              <a:buFont typeface="Arial" panose="020B0604020202020204" pitchFamily="34" charset="0"/>
              <a:buChar char="•"/>
            </a:pPr>
            <a:r>
              <a:rPr lang="pl-PL" sz="1600" dirty="0"/>
              <a:t>Łączna powierzchnia budynków niemieszkalnych oddanych do użytkowania spadła o 15,2% r/r.</a:t>
            </a:r>
          </a:p>
          <a:p>
            <a:pPr marL="733425" indent="-285750" algn="just">
              <a:lnSpc>
                <a:spcPct val="110000"/>
              </a:lnSpc>
              <a:buFont typeface="Arial" panose="020B0604020202020204" pitchFamily="34" charset="0"/>
              <a:buChar char="•"/>
            </a:pPr>
            <a:r>
              <a:rPr lang="pl-PL" sz="1600" dirty="0"/>
              <a:t>Oddana do użytkowania powierzchnia użytkowa budynków niemieszkalnych wzrosła w stosunku do 2023 </a:t>
            </a:r>
            <a:r>
              <a:rPr lang="pl-PL" sz="1600" dirty="0" smtClean="0"/>
              <a:t>roku </a:t>
            </a:r>
            <a:r>
              <a:rPr lang="pl-PL" sz="1600" dirty="0"/>
              <a:t>w przypadku hoteli i budynków zakwaterowania turystycznego (o 21,1%) oraz budynków handlowo-usługowych (o 7,8</a:t>
            </a:r>
            <a:r>
              <a:rPr lang="pl-PL" sz="1600" dirty="0" smtClean="0"/>
              <a:t>%).</a:t>
            </a:r>
            <a:endParaRPr lang="pl-PL" sz="1600" dirty="0"/>
          </a:p>
        </p:txBody>
      </p:sp>
      <p:sp>
        <p:nvSpPr>
          <p:cNvPr id="8" name="Symbol zastępczy tekstu 7"/>
          <p:cNvSpPr>
            <a:spLocks noGrp="1"/>
          </p:cNvSpPr>
          <p:nvPr>
            <p:ph type="body" sz="quarter" idx="21"/>
          </p:nvPr>
        </p:nvSpPr>
        <p:spPr/>
        <p:txBody>
          <a:bodyPr/>
          <a:lstStyle/>
          <a:p>
            <a:r>
              <a:rPr lang="pl-PL" dirty="0"/>
              <a:t>RYNEK BUDOWLANY </a:t>
            </a:r>
            <a:r>
              <a:rPr lang="pl-PL" dirty="0" smtClean="0"/>
              <a:t> W </a:t>
            </a:r>
            <a:r>
              <a:rPr lang="pl-PL" sz="1200" dirty="0" smtClean="0">
                <a:solidFill>
                  <a:schemeClr val="tx1"/>
                </a:solidFill>
                <a:latin typeface="+mn-lt"/>
                <a:ea typeface="Open Sans" panose="020B0606030504020204" pitchFamily="34" charset="0"/>
                <a:cs typeface="Open Sans" panose="020B0606030504020204" pitchFamily="34" charset="0"/>
              </a:rPr>
              <a:t> </a:t>
            </a:r>
            <a:r>
              <a:rPr lang="pl-PL" dirty="0">
                <a:solidFill>
                  <a:schemeClr val="tx1"/>
                </a:solidFill>
                <a:ea typeface="Open Sans" panose="020B0606030504020204" pitchFamily="34" charset="0"/>
                <a:cs typeface="Open Sans" panose="020B0606030504020204" pitchFamily="34" charset="0"/>
              </a:rPr>
              <a:t>P</a:t>
            </a:r>
            <a:r>
              <a:rPr lang="pl-PL" dirty="0" smtClean="0"/>
              <a:t>OLSCE</a:t>
            </a:r>
            <a:endParaRPr lang="pl-PL" dirty="0"/>
          </a:p>
        </p:txBody>
      </p:sp>
      <p:sp>
        <p:nvSpPr>
          <p:cNvPr id="5" name="Testuaren leku-marka 4"/>
          <p:cNvSpPr>
            <a:spLocks noGrp="1"/>
          </p:cNvSpPr>
          <p:nvPr>
            <p:ph type="body" sz="quarter" idx="11"/>
          </p:nvPr>
        </p:nvSpPr>
        <p:spPr/>
        <p:txBody>
          <a:bodyPr/>
          <a:lstStyle/>
          <a:p>
            <a:r>
              <a:rPr lang="pl-PL" dirty="0" smtClean="0"/>
              <a:t>1</a:t>
            </a:r>
            <a:endParaRPr lang="es-ES" dirty="0"/>
          </a:p>
        </p:txBody>
      </p:sp>
      <p:sp>
        <p:nvSpPr>
          <p:cNvPr id="2" name="Symbol zastępczy numeru slajdu 1"/>
          <p:cNvSpPr>
            <a:spLocks noGrp="1"/>
          </p:cNvSpPr>
          <p:nvPr>
            <p:ph type="sldNum" sz="quarter" idx="4"/>
          </p:nvPr>
        </p:nvSpPr>
        <p:spPr/>
        <p:txBody>
          <a:bodyPr/>
          <a:lstStyle/>
          <a:p>
            <a:fld id="{7F4E4EF8-BF11-48BA-8607-445ED92DE416}" type="slidenum">
              <a:rPr lang="es-ES" smtClean="0"/>
              <a:pPr/>
              <a:t>12</a:t>
            </a:fld>
            <a:endParaRPr lang="es-ES"/>
          </a:p>
        </p:txBody>
      </p:sp>
    </p:spTree>
    <p:extLst>
      <p:ext uri="{BB962C8B-B14F-4D97-AF65-F5344CB8AC3E}">
        <p14:creationId xmlns:p14="http://schemas.microsoft.com/office/powerpoint/2010/main" val="350375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ulua 3"/>
          <p:cNvSpPr>
            <a:spLocks noGrp="1"/>
          </p:cNvSpPr>
          <p:nvPr>
            <p:ph type="title"/>
          </p:nvPr>
        </p:nvSpPr>
        <p:spPr/>
        <p:txBody>
          <a:bodyPr/>
          <a:lstStyle/>
          <a:p>
            <a:r>
              <a:rPr lang="pl-PL" dirty="0"/>
              <a:t>Rynek budowlany w Polsce w </a:t>
            </a:r>
            <a:r>
              <a:rPr lang="pl-PL" dirty="0" smtClean="0"/>
              <a:t>2024 roku</a:t>
            </a:r>
            <a:endParaRPr lang="es-ES" dirty="0"/>
          </a:p>
        </p:txBody>
      </p:sp>
      <p:sp>
        <p:nvSpPr>
          <p:cNvPr id="6" name="Testuaren leku-marka 5"/>
          <p:cNvSpPr>
            <a:spLocks noGrp="1"/>
          </p:cNvSpPr>
          <p:nvPr>
            <p:ph type="body" sz="quarter" idx="19"/>
          </p:nvPr>
        </p:nvSpPr>
        <p:spPr>
          <a:xfrm>
            <a:off x="1565095" y="1340768"/>
            <a:ext cx="7293215" cy="5275058"/>
          </a:xfrm>
        </p:spPr>
        <p:txBody>
          <a:bodyPr>
            <a:normAutofit/>
          </a:bodyPr>
          <a:lstStyle/>
          <a:p>
            <a:pPr marL="719138" indent="-271463" algn="just"/>
            <a:endParaRPr lang="pl-PL" dirty="0" smtClean="0">
              <a:solidFill>
                <a:srgbClr val="FF0000"/>
              </a:solidFill>
            </a:endParaRPr>
          </a:p>
          <a:p>
            <a:r>
              <a:rPr lang="pl-PL" sz="1300" b="1" dirty="0">
                <a:solidFill>
                  <a:schemeClr val="tx1"/>
                </a:solidFill>
              </a:rPr>
              <a:t>BUDOWNICTWO INŻYNIERYJNE</a:t>
            </a:r>
          </a:p>
          <a:p>
            <a:pPr marL="733425" indent="-285750" algn="just">
              <a:lnSpc>
                <a:spcPct val="170000"/>
              </a:lnSpc>
              <a:buFont typeface="Arial" panose="020B0604020202020204" pitchFamily="34" charset="0"/>
              <a:buChar char="•"/>
            </a:pPr>
            <a:r>
              <a:rPr lang="pl-PL" dirty="0"/>
              <a:t>Nastąpiło przejściowe spowolnienie aktywności budowlanej </a:t>
            </a:r>
            <a:r>
              <a:rPr lang="pl-PL" dirty="0" smtClean="0"/>
              <a:t>w sektorze inżynieryjnym (nominalny </a:t>
            </a:r>
            <a:r>
              <a:rPr lang="pl-PL" dirty="0"/>
              <a:t>spadek </a:t>
            </a:r>
            <a:r>
              <a:rPr lang="pl-PL" dirty="0" smtClean="0"/>
              <a:t>wyniósł 1,5 %). </a:t>
            </a:r>
            <a:endParaRPr lang="pl-PL" dirty="0"/>
          </a:p>
          <a:p>
            <a:pPr marL="733425" indent="-285750" algn="just">
              <a:lnSpc>
                <a:spcPct val="120000"/>
              </a:lnSpc>
              <a:buFont typeface="Arial" panose="020B0604020202020204" pitchFamily="34" charset="0"/>
              <a:buChar char="•"/>
            </a:pPr>
            <a:r>
              <a:rPr lang="pl-PL" dirty="0" smtClean="0"/>
              <a:t>Łącznie </a:t>
            </a:r>
            <a:r>
              <a:rPr lang="pl-PL" dirty="0"/>
              <a:t>w ciągu całego roku GDDKiA podpisała 27 umów na realizację 395,3 km dróg ekspresowych o łącznej wartości 17,465 mld zł. </a:t>
            </a:r>
            <a:endParaRPr lang="pl-PL" dirty="0" smtClean="0"/>
          </a:p>
          <a:p>
            <a:pPr marL="733425" indent="-285750" algn="just">
              <a:lnSpc>
                <a:spcPct val="120000"/>
              </a:lnSpc>
              <a:buFont typeface="Arial" panose="020B0604020202020204" pitchFamily="34" charset="0"/>
              <a:buChar char="•"/>
            </a:pPr>
            <a:r>
              <a:rPr lang="pl-PL" dirty="0" smtClean="0"/>
              <a:t>GDDKiA </a:t>
            </a:r>
            <a:r>
              <a:rPr lang="pl-PL" dirty="0"/>
              <a:t>oddała do użytku blisko 122 km dróg szybkiego </a:t>
            </a:r>
            <a:r>
              <a:rPr lang="pl-PL" dirty="0" smtClean="0"/>
              <a:t>ruchu, a w </a:t>
            </a:r>
            <a:r>
              <a:rPr lang="pl-PL" dirty="0"/>
              <a:t>IV kw. </a:t>
            </a:r>
            <a:r>
              <a:rPr lang="pl-PL" dirty="0" smtClean="0"/>
              <a:t>podpisała </a:t>
            </a:r>
            <a:r>
              <a:rPr lang="pl-PL" dirty="0"/>
              <a:t>trzy umowy na realizację dróg </a:t>
            </a:r>
            <a:r>
              <a:rPr lang="pl-PL" dirty="0" smtClean="0"/>
              <a:t>szybkiego ruchu </a:t>
            </a:r>
            <a:r>
              <a:rPr lang="pl-PL" dirty="0"/>
              <a:t>o łącznej długości 38,8 km i łącznej wartości ponad 3,409 mld </a:t>
            </a:r>
            <a:r>
              <a:rPr lang="pl-PL" dirty="0" smtClean="0"/>
              <a:t>zł brutto (dot. odcinków dróg S17, S10 i S19).</a:t>
            </a:r>
            <a:endParaRPr lang="pl-PL" dirty="0"/>
          </a:p>
          <a:p>
            <a:pPr marL="447675" indent="0" algn="just">
              <a:buNone/>
            </a:pPr>
            <a:endParaRPr lang="pl-PL" dirty="0"/>
          </a:p>
          <a:p>
            <a:r>
              <a:rPr lang="pl-PL" sz="1300" b="1" dirty="0" smtClean="0">
                <a:solidFill>
                  <a:schemeClr val="tx1"/>
                </a:solidFill>
              </a:rPr>
              <a:t>BUDOWNICTWO PRZEMYSŁOWE</a:t>
            </a:r>
          </a:p>
          <a:p>
            <a:pPr marL="733425" indent="-285750" algn="just">
              <a:lnSpc>
                <a:spcPct val="120000"/>
              </a:lnSpc>
              <a:buFont typeface="Arial" panose="020B0604020202020204" pitchFamily="34" charset="0"/>
              <a:buChar char="•"/>
            </a:pPr>
            <a:r>
              <a:rPr lang="pl-PL" dirty="0" smtClean="0"/>
              <a:t>W 2024 roku odnotowano 5% spadek produkcji budowlano-montażowej w obszarze budownictwa przemysłowego.</a:t>
            </a:r>
          </a:p>
          <a:p>
            <a:pPr marL="733425" indent="-285750" algn="just">
              <a:lnSpc>
                <a:spcPct val="120000"/>
              </a:lnSpc>
              <a:buFont typeface="Arial" panose="020B0604020202020204" pitchFamily="34" charset="0"/>
              <a:buChar char="•"/>
            </a:pPr>
            <a:r>
              <a:rPr lang="pl-PL" dirty="0" smtClean="0"/>
              <a:t>Największy spadek zanotowano w sektorze obejmującym budowę kompleksowych budynków, który wyniósł 9,4% wobec wzrostu w roku 2023 wynoszącego 17,3%. </a:t>
            </a:r>
          </a:p>
          <a:p>
            <a:pPr marL="733425" indent="-285750" algn="just">
              <a:lnSpc>
                <a:spcPct val="120000"/>
              </a:lnSpc>
              <a:buFont typeface="Arial" panose="020B0604020202020204" pitchFamily="34" charset="0"/>
              <a:buChar char="•"/>
            </a:pPr>
            <a:endParaRPr lang="pl-PL" sz="1600" dirty="0"/>
          </a:p>
        </p:txBody>
      </p:sp>
      <p:sp>
        <p:nvSpPr>
          <p:cNvPr id="8" name="Symbol zastępczy tekstu 7"/>
          <p:cNvSpPr>
            <a:spLocks noGrp="1"/>
          </p:cNvSpPr>
          <p:nvPr>
            <p:ph type="body" sz="quarter" idx="21"/>
          </p:nvPr>
        </p:nvSpPr>
        <p:spPr/>
        <p:txBody>
          <a:bodyPr/>
          <a:lstStyle/>
          <a:p>
            <a:r>
              <a:rPr lang="pl-PL" dirty="0"/>
              <a:t>RYNEK BUDOWLANY </a:t>
            </a:r>
            <a:r>
              <a:rPr lang="pl-PL" dirty="0" smtClean="0"/>
              <a:t> W </a:t>
            </a:r>
            <a:r>
              <a:rPr lang="pl-PL" sz="1200" dirty="0" smtClean="0">
                <a:solidFill>
                  <a:schemeClr val="tx1"/>
                </a:solidFill>
                <a:latin typeface="+mn-lt"/>
                <a:ea typeface="Open Sans" panose="020B0606030504020204" pitchFamily="34" charset="0"/>
                <a:cs typeface="Open Sans" panose="020B0606030504020204" pitchFamily="34" charset="0"/>
              </a:rPr>
              <a:t> </a:t>
            </a:r>
            <a:r>
              <a:rPr lang="pl-PL" dirty="0">
                <a:solidFill>
                  <a:schemeClr val="tx1"/>
                </a:solidFill>
                <a:ea typeface="Open Sans" panose="020B0606030504020204" pitchFamily="34" charset="0"/>
                <a:cs typeface="Open Sans" panose="020B0606030504020204" pitchFamily="34" charset="0"/>
              </a:rPr>
              <a:t>P</a:t>
            </a:r>
            <a:r>
              <a:rPr lang="pl-PL" dirty="0" smtClean="0"/>
              <a:t>OLSCE</a:t>
            </a:r>
            <a:endParaRPr lang="pl-PL" dirty="0"/>
          </a:p>
        </p:txBody>
      </p:sp>
      <p:sp>
        <p:nvSpPr>
          <p:cNvPr id="5" name="Testuaren leku-marka 4"/>
          <p:cNvSpPr>
            <a:spLocks noGrp="1"/>
          </p:cNvSpPr>
          <p:nvPr>
            <p:ph type="body" sz="quarter" idx="11"/>
          </p:nvPr>
        </p:nvSpPr>
        <p:spPr/>
        <p:txBody>
          <a:bodyPr/>
          <a:lstStyle/>
          <a:p>
            <a:r>
              <a:rPr lang="pl-PL" dirty="0" smtClean="0"/>
              <a:t>1</a:t>
            </a:r>
            <a:endParaRPr lang="es-ES" dirty="0"/>
          </a:p>
        </p:txBody>
      </p:sp>
      <p:sp>
        <p:nvSpPr>
          <p:cNvPr id="2" name="Symbol zastępczy numeru slajdu 1"/>
          <p:cNvSpPr>
            <a:spLocks noGrp="1"/>
          </p:cNvSpPr>
          <p:nvPr>
            <p:ph type="sldNum" sz="quarter" idx="4"/>
          </p:nvPr>
        </p:nvSpPr>
        <p:spPr/>
        <p:txBody>
          <a:bodyPr/>
          <a:lstStyle/>
          <a:p>
            <a:fld id="{7F4E4EF8-BF11-48BA-8607-445ED92DE416}" type="slidenum">
              <a:rPr lang="es-ES" smtClean="0"/>
              <a:pPr/>
              <a:t>13</a:t>
            </a:fld>
            <a:endParaRPr lang="es-ES"/>
          </a:p>
        </p:txBody>
      </p:sp>
    </p:spTree>
    <p:extLst>
      <p:ext uri="{BB962C8B-B14F-4D97-AF65-F5344CB8AC3E}">
        <p14:creationId xmlns:p14="http://schemas.microsoft.com/office/powerpoint/2010/main" val="137910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ulua 3"/>
          <p:cNvSpPr>
            <a:spLocks noGrp="1"/>
          </p:cNvSpPr>
          <p:nvPr>
            <p:ph type="title"/>
          </p:nvPr>
        </p:nvSpPr>
        <p:spPr/>
        <p:txBody>
          <a:bodyPr/>
          <a:lstStyle/>
          <a:p>
            <a:r>
              <a:rPr lang="pl-PL" dirty="0"/>
              <a:t>Rynek budowlany w Polsce w </a:t>
            </a:r>
            <a:r>
              <a:rPr lang="pl-PL" dirty="0" smtClean="0"/>
              <a:t>2024 roku</a:t>
            </a:r>
            <a:endParaRPr lang="es-ES" dirty="0"/>
          </a:p>
        </p:txBody>
      </p:sp>
      <p:sp>
        <p:nvSpPr>
          <p:cNvPr id="8" name="Symbol zastępczy tekstu 7"/>
          <p:cNvSpPr>
            <a:spLocks noGrp="1"/>
          </p:cNvSpPr>
          <p:nvPr>
            <p:ph type="body" sz="quarter" idx="21"/>
          </p:nvPr>
        </p:nvSpPr>
        <p:spPr/>
        <p:txBody>
          <a:bodyPr/>
          <a:lstStyle/>
          <a:p>
            <a:r>
              <a:rPr lang="pl-PL" dirty="0"/>
              <a:t>RYNEK </a:t>
            </a:r>
            <a:r>
              <a:rPr lang="pl-PL" dirty="0" smtClean="0"/>
              <a:t>BUDOWLANY W POLSCE</a:t>
            </a:r>
            <a:endParaRPr lang="pl-PL" dirty="0"/>
          </a:p>
        </p:txBody>
      </p:sp>
      <p:sp>
        <p:nvSpPr>
          <p:cNvPr id="5" name="Testuaren leku-marka 4"/>
          <p:cNvSpPr>
            <a:spLocks noGrp="1"/>
          </p:cNvSpPr>
          <p:nvPr>
            <p:ph type="body" sz="quarter" idx="11"/>
          </p:nvPr>
        </p:nvSpPr>
        <p:spPr/>
        <p:txBody>
          <a:bodyPr/>
          <a:lstStyle/>
          <a:p>
            <a:r>
              <a:rPr lang="pl-PL" dirty="0" smtClean="0"/>
              <a:t>1</a:t>
            </a:r>
            <a:endParaRPr lang="es-ES" dirty="0"/>
          </a:p>
        </p:txBody>
      </p:sp>
      <p:sp>
        <p:nvSpPr>
          <p:cNvPr id="7" name="Testuaren leku-marka 5"/>
          <p:cNvSpPr>
            <a:spLocks noGrp="1"/>
          </p:cNvSpPr>
          <p:nvPr>
            <p:ph type="body" sz="quarter" idx="19"/>
          </p:nvPr>
        </p:nvSpPr>
        <p:spPr>
          <a:xfrm>
            <a:off x="1565094" y="1365578"/>
            <a:ext cx="7293216" cy="334086"/>
          </a:xfrm>
        </p:spPr>
        <p:txBody>
          <a:bodyPr/>
          <a:lstStyle/>
          <a:p>
            <a:r>
              <a:rPr lang="pl-PL" sz="1400" b="1" dirty="0"/>
              <a:t>Struktura przychodów ULMA wg </a:t>
            </a:r>
            <a:r>
              <a:rPr lang="pl-PL" sz="1400" b="1" dirty="0" smtClean="0"/>
              <a:t>sektorów</a:t>
            </a:r>
            <a:endParaRPr lang="es-ES" sz="1400" b="1" dirty="0">
              <a:solidFill>
                <a:srgbClr val="FF0000"/>
              </a:solidFill>
            </a:endParaRPr>
          </a:p>
        </p:txBody>
      </p:sp>
      <p:graphicFrame>
        <p:nvGraphicFramePr>
          <p:cNvPr id="10" name="Wykres 9"/>
          <p:cNvGraphicFramePr>
            <a:graphicFrameLocks/>
          </p:cNvGraphicFramePr>
          <p:nvPr>
            <p:extLst>
              <p:ext uri="{D42A27DB-BD31-4B8C-83A1-F6EECF244321}">
                <p14:modId xmlns:p14="http://schemas.microsoft.com/office/powerpoint/2010/main" val="3893050876"/>
              </p:ext>
            </p:extLst>
          </p:nvPr>
        </p:nvGraphicFramePr>
        <p:xfrm>
          <a:off x="3419872" y="1365578"/>
          <a:ext cx="5438438" cy="54477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Wykres 10"/>
          <p:cNvGraphicFramePr>
            <a:graphicFrameLocks/>
          </p:cNvGraphicFramePr>
          <p:nvPr>
            <p:extLst>
              <p:ext uri="{D42A27DB-BD31-4B8C-83A1-F6EECF244321}">
                <p14:modId xmlns:p14="http://schemas.microsoft.com/office/powerpoint/2010/main" val="4004409379"/>
              </p:ext>
            </p:extLst>
          </p:nvPr>
        </p:nvGraphicFramePr>
        <p:xfrm>
          <a:off x="1567871" y="1916832"/>
          <a:ext cx="4161266" cy="2736304"/>
        </p:xfrm>
        <a:graphic>
          <a:graphicData uri="http://schemas.openxmlformats.org/drawingml/2006/chart">
            <c:chart xmlns:c="http://schemas.openxmlformats.org/drawingml/2006/chart" xmlns:r="http://schemas.openxmlformats.org/officeDocument/2006/relationships" r:id="rId3"/>
          </a:graphicData>
        </a:graphic>
      </p:graphicFrame>
      <p:sp>
        <p:nvSpPr>
          <p:cNvPr id="2" name="Symbol zastępczy numeru slajdu 1"/>
          <p:cNvSpPr>
            <a:spLocks noGrp="1"/>
          </p:cNvSpPr>
          <p:nvPr>
            <p:ph type="sldNum" sz="quarter" idx="4"/>
          </p:nvPr>
        </p:nvSpPr>
        <p:spPr/>
        <p:txBody>
          <a:bodyPr/>
          <a:lstStyle/>
          <a:p>
            <a:fld id="{7F4E4EF8-BF11-48BA-8607-445ED92DE416}" type="slidenum">
              <a:rPr lang="es-ES" smtClean="0"/>
              <a:pPr/>
              <a:t>14</a:t>
            </a:fld>
            <a:endParaRPr lang="es-ES"/>
          </a:p>
        </p:txBody>
      </p:sp>
    </p:spTree>
    <p:extLst>
      <p:ext uri="{BB962C8B-B14F-4D97-AF65-F5344CB8AC3E}">
        <p14:creationId xmlns:p14="http://schemas.microsoft.com/office/powerpoint/2010/main" val="1248499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stuaren leku-marka 17"/>
          <p:cNvSpPr>
            <a:spLocks noGrp="1"/>
          </p:cNvSpPr>
          <p:nvPr>
            <p:ph type="body" sz="quarter" idx="19"/>
          </p:nvPr>
        </p:nvSpPr>
        <p:spPr/>
        <p:txBody>
          <a:bodyPr/>
          <a:lstStyle/>
          <a:p>
            <a:pPr>
              <a:lnSpc>
                <a:spcPct val="250000"/>
              </a:lnSpc>
            </a:pPr>
            <a:endParaRPr lang="pl-PL" sz="1800" dirty="0" smtClean="0">
              <a:solidFill>
                <a:schemeClr val="tx1">
                  <a:lumMod val="65000"/>
                  <a:lumOff val="35000"/>
                </a:schemeClr>
              </a:solidFill>
              <a:latin typeface="Arial" panose="020B0604020202020204" pitchFamily="34" charset="0"/>
              <a:cs typeface="Arial" panose="020B0604020202020204" pitchFamily="34" charset="0"/>
            </a:endParaRPr>
          </a:p>
          <a:p>
            <a:pPr>
              <a:lnSpc>
                <a:spcPct val="250000"/>
              </a:lnSpc>
            </a:pPr>
            <a:r>
              <a:rPr lang="pl-PL" sz="1400" dirty="0" smtClean="0">
                <a:solidFill>
                  <a:schemeClr val="tx1">
                    <a:lumMod val="65000"/>
                    <a:lumOff val="35000"/>
                  </a:schemeClr>
                </a:solidFill>
                <a:latin typeface="Arial" panose="020B0604020202020204" pitchFamily="34" charset="0"/>
                <a:cs typeface="Arial" panose="020B0604020202020204" pitchFamily="34" charset="0"/>
              </a:rPr>
              <a:t>DANE MAKROEKONOMICZNE ORAZ RYNEK BUDOWLANY W POLSCE</a:t>
            </a:r>
            <a:endParaRPr lang="pl-PL" sz="1400" dirty="0">
              <a:solidFill>
                <a:schemeClr val="tx1">
                  <a:lumMod val="65000"/>
                  <a:lumOff val="35000"/>
                </a:schemeClr>
              </a:solidFill>
              <a:latin typeface="Arial" panose="020B0604020202020204" pitchFamily="34" charset="0"/>
              <a:cs typeface="Arial" panose="020B0604020202020204" pitchFamily="34" charset="0"/>
            </a:endParaRPr>
          </a:p>
          <a:p>
            <a:pPr>
              <a:lnSpc>
                <a:spcPct val="250000"/>
              </a:lnSpc>
            </a:pPr>
            <a:r>
              <a:rPr lang="pl-PL" sz="1400" b="1" dirty="0" smtClean="0">
                <a:solidFill>
                  <a:schemeClr val="tx1">
                    <a:lumMod val="65000"/>
                    <a:lumOff val="35000"/>
                  </a:schemeClr>
                </a:solidFill>
                <a:latin typeface="Arial" panose="020B0604020202020204" pitchFamily="34" charset="0"/>
                <a:cs typeface="Arial" panose="020B0604020202020204" pitchFamily="34" charset="0"/>
              </a:rPr>
              <a:t>WYNIKI FINANSOWE NA DZIEŃ 31 GRUDNIA 2024 ROKU</a:t>
            </a:r>
            <a:endParaRPr lang="pl-PL" sz="1400" b="1" i="1" dirty="0">
              <a:solidFill>
                <a:schemeClr val="tx1">
                  <a:lumMod val="65000"/>
                  <a:lumOff val="35000"/>
                </a:schemeClr>
              </a:solidFill>
              <a:latin typeface="Arial" panose="020B0604020202020204" pitchFamily="34" charset="0"/>
              <a:cs typeface="Arial" panose="020B0604020202020204" pitchFamily="34" charset="0"/>
            </a:endParaRPr>
          </a:p>
          <a:p>
            <a:pPr>
              <a:lnSpc>
                <a:spcPct val="250000"/>
              </a:lnSpc>
            </a:pPr>
            <a:r>
              <a:rPr lang="pl-PL" sz="1400" dirty="0" smtClean="0">
                <a:solidFill>
                  <a:schemeClr val="tx1">
                    <a:lumMod val="65000"/>
                    <a:lumOff val="35000"/>
                  </a:schemeClr>
                </a:solidFill>
                <a:latin typeface="Arial" panose="020B0604020202020204" pitchFamily="34" charset="0"/>
                <a:cs typeface="Arial" panose="020B0604020202020204" pitchFamily="34" charset="0"/>
              </a:rPr>
              <a:t>PORTFEL ZAMÓWIEŃ</a:t>
            </a:r>
          </a:p>
          <a:p>
            <a:pPr>
              <a:lnSpc>
                <a:spcPct val="250000"/>
              </a:lnSpc>
            </a:pPr>
            <a:r>
              <a:rPr lang="pl-PL" sz="1400" dirty="0" smtClean="0">
                <a:solidFill>
                  <a:schemeClr val="tx1">
                    <a:lumMod val="65000"/>
                    <a:lumOff val="35000"/>
                  </a:schemeClr>
                </a:solidFill>
                <a:latin typeface="Arial" panose="020B0604020202020204" pitchFamily="34" charset="0"/>
                <a:cs typeface="Arial" panose="020B0604020202020204" pitchFamily="34" charset="0"/>
              </a:rPr>
              <a:t>RYNEK I PERSPEKTYWY</a:t>
            </a:r>
            <a:endParaRPr lang="pl-PL" sz="1400" dirty="0">
              <a:solidFill>
                <a:schemeClr val="tx1">
                  <a:lumMod val="65000"/>
                  <a:lumOff val="35000"/>
                </a:schemeClr>
              </a:solidFill>
              <a:latin typeface="Arial" panose="020B0604020202020204" pitchFamily="34" charset="0"/>
              <a:cs typeface="Arial" panose="020B0604020202020204" pitchFamily="34" charset="0"/>
            </a:endParaRPr>
          </a:p>
          <a:p>
            <a:endParaRPr lang="es-ES" sz="1800" dirty="0"/>
          </a:p>
        </p:txBody>
      </p:sp>
      <p:sp>
        <p:nvSpPr>
          <p:cNvPr id="5" name="Symbol zastępczy tekstu 4"/>
          <p:cNvSpPr>
            <a:spLocks noGrp="1"/>
          </p:cNvSpPr>
          <p:nvPr>
            <p:ph type="body" sz="quarter" idx="21"/>
          </p:nvPr>
        </p:nvSpPr>
        <p:spPr/>
        <p:txBody>
          <a:bodyPr/>
          <a:lstStyle/>
          <a:p>
            <a:r>
              <a:rPr lang="pl-PL" dirty="0" smtClean="0"/>
              <a:t>AGENDA</a:t>
            </a:r>
            <a:endParaRPr lang="pl-PL" dirty="0"/>
          </a:p>
        </p:txBody>
      </p:sp>
    </p:spTree>
    <p:extLst>
      <p:ext uri="{BB962C8B-B14F-4D97-AF65-F5344CB8AC3E}">
        <p14:creationId xmlns:p14="http://schemas.microsoft.com/office/powerpoint/2010/main" val="12535680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pc="-30" dirty="0">
                <a:latin typeface="Arial" panose="020B0604020202020204" pitchFamily="34" charset="0"/>
                <a:cs typeface="Arial" panose="020B0604020202020204" pitchFamily="34" charset="0"/>
              </a:rPr>
              <a:t>G</a:t>
            </a:r>
            <a:r>
              <a:rPr lang="pl-PL" spc="-20" dirty="0">
                <a:latin typeface="Arial" panose="020B0604020202020204" pitchFamily="34" charset="0"/>
                <a:cs typeface="Arial" panose="020B0604020202020204" pitchFamily="34" charset="0"/>
              </a:rPr>
              <a:t>rup</a:t>
            </a:r>
            <a:r>
              <a:rPr lang="pl-PL" spc="-15" dirty="0">
                <a:latin typeface="Arial" panose="020B0604020202020204" pitchFamily="34" charset="0"/>
                <a:cs typeface="Arial" panose="020B0604020202020204" pitchFamily="34" charset="0"/>
              </a:rPr>
              <a:t>a</a:t>
            </a:r>
            <a:r>
              <a:rPr lang="pl-PL" dirty="0">
                <a:latin typeface="Arial" panose="020B0604020202020204" pitchFamily="34" charset="0"/>
                <a:cs typeface="Arial" panose="020B0604020202020204" pitchFamily="34" charset="0"/>
              </a:rPr>
              <a:t> </a:t>
            </a:r>
            <a:r>
              <a:rPr lang="pl-PL" spc="-20" dirty="0">
                <a:latin typeface="Arial" panose="020B0604020202020204" pitchFamily="34" charset="0"/>
                <a:cs typeface="Arial" panose="020B0604020202020204" pitchFamily="34" charset="0"/>
              </a:rPr>
              <a:t>ULMA</a:t>
            </a:r>
            <a:r>
              <a:rPr lang="pl-PL" spc="15" dirty="0">
                <a:latin typeface="Arial" panose="020B0604020202020204" pitchFamily="34" charset="0"/>
                <a:cs typeface="Arial" panose="020B0604020202020204" pitchFamily="34" charset="0"/>
              </a:rPr>
              <a:t> </a:t>
            </a:r>
            <a:r>
              <a:rPr lang="pl-PL" spc="-30" dirty="0" err="1">
                <a:latin typeface="Arial" panose="020B0604020202020204" pitchFamily="34" charset="0"/>
                <a:cs typeface="Arial" panose="020B0604020202020204" pitchFamily="34" charset="0"/>
              </a:rPr>
              <a:t>C</a:t>
            </a:r>
            <a:r>
              <a:rPr lang="pl-PL" spc="-15" dirty="0" err="1">
                <a:latin typeface="Arial" panose="020B0604020202020204" pitchFamily="34" charset="0"/>
                <a:cs typeface="Arial" panose="020B0604020202020204" pitchFamily="34" charset="0"/>
              </a:rPr>
              <a:t>onstr</a:t>
            </a:r>
            <a:r>
              <a:rPr lang="pl-PL" spc="-40" dirty="0" err="1">
                <a:latin typeface="Arial" panose="020B0604020202020204" pitchFamily="34" charset="0"/>
                <a:cs typeface="Arial" panose="020B0604020202020204" pitchFamily="34" charset="0"/>
              </a:rPr>
              <a:t>u</a:t>
            </a:r>
            <a:r>
              <a:rPr lang="pl-PL" spc="-20" dirty="0" err="1">
                <a:latin typeface="Arial" panose="020B0604020202020204" pitchFamily="34" charset="0"/>
                <a:cs typeface="Arial" panose="020B0604020202020204" pitchFamily="34" charset="0"/>
              </a:rPr>
              <a:t>c</a:t>
            </a:r>
            <a:r>
              <a:rPr lang="pl-PL" spc="-15" dirty="0" err="1">
                <a:latin typeface="Arial" panose="020B0604020202020204" pitchFamily="34" charset="0"/>
                <a:cs typeface="Arial" panose="020B0604020202020204" pitchFamily="34" charset="0"/>
              </a:rPr>
              <a:t>cion</a:t>
            </a:r>
            <a:r>
              <a:rPr lang="pl-PL" spc="5" dirty="0">
                <a:latin typeface="Arial" panose="020B0604020202020204" pitchFamily="34" charset="0"/>
                <a:cs typeface="Arial" panose="020B0604020202020204" pitchFamily="34" charset="0"/>
              </a:rPr>
              <a:t> </a:t>
            </a:r>
            <a:r>
              <a:rPr lang="pl-PL" spc="-15" dirty="0">
                <a:latin typeface="Arial" panose="020B0604020202020204" pitchFamily="34" charset="0"/>
                <a:cs typeface="Arial" panose="020B0604020202020204" pitchFamily="34" charset="0"/>
              </a:rPr>
              <a:t>Pol</a:t>
            </a:r>
            <a:r>
              <a:rPr lang="pl-PL" spc="-10" dirty="0">
                <a:latin typeface="Arial" panose="020B0604020202020204" pitchFamily="34" charset="0"/>
                <a:cs typeface="Arial" panose="020B0604020202020204" pitchFamily="34" charset="0"/>
              </a:rPr>
              <a:t>s</a:t>
            </a:r>
            <a:r>
              <a:rPr lang="pl-PL" spc="-15" dirty="0">
                <a:latin typeface="Arial" panose="020B0604020202020204" pitchFamily="34" charset="0"/>
                <a:cs typeface="Arial" panose="020B0604020202020204" pitchFamily="34" charset="0"/>
              </a:rPr>
              <a:t>ka</a:t>
            </a:r>
            <a:r>
              <a:rPr lang="pl-PL" spc="-5" dirty="0">
                <a:latin typeface="Arial" panose="020B0604020202020204" pitchFamily="34" charset="0"/>
                <a:cs typeface="Arial" panose="020B0604020202020204" pitchFamily="34" charset="0"/>
              </a:rPr>
              <a:t> </a:t>
            </a:r>
            <a:r>
              <a:rPr lang="pl-PL" spc="-20" dirty="0">
                <a:latin typeface="Arial" panose="020B0604020202020204" pitchFamily="34" charset="0"/>
                <a:cs typeface="Arial" panose="020B0604020202020204" pitchFamily="34" charset="0"/>
              </a:rPr>
              <a:t>S.A. </a:t>
            </a:r>
            <a:endParaRPr lang="pl-PL" b="0" dirty="0">
              <a:latin typeface="Arial" panose="020B0604020202020204" pitchFamily="34" charset="0"/>
              <a:cs typeface="Arial" panose="020B0604020202020204" pitchFamily="34" charset="0"/>
            </a:endParaRPr>
          </a:p>
        </p:txBody>
      </p:sp>
      <p:sp>
        <p:nvSpPr>
          <p:cNvPr id="7" name="Symbol zastępczy tekstu 6"/>
          <p:cNvSpPr>
            <a:spLocks noGrp="1"/>
          </p:cNvSpPr>
          <p:nvPr>
            <p:ph type="body" sz="quarter" idx="21"/>
          </p:nvPr>
        </p:nvSpPr>
        <p:spPr/>
        <p:txBody>
          <a:bodyPr/>
          <a:lstStyle/>
          <a:p>
            <a:r>
              <a:rPr lang="pl-PL" sz="2400" dirty="0"/>
              <a:t>WYNIKI FINANSOWE</a:t>
            </a:r>
          </a:p>
        </p:txBody>
      </p:sp>
      <p:sp>
        <p:nvSpPr>
          <p:cNvPr id="3" name="Symbol zastępczy tekstu 2"/>
          <p:cNvSpPr>
            <a:spLocks noGrp="1"/>
          </p:cNvSpPr>
          <p:nvPr>
            <p:ph type="body" sz="quarter" idx="11"/>
          </p:nvPr>
        </p:nvSpPr>
        <p:spPr/>
        <p:txBody>
          <a:bodyPr/>
          <a:lstStyle/>
          <a:p>
            <a:r>
              <a:rPr lang="pl-PL" dirty="0" smtClean="0"/>
              <a:t>2</a:t>
            </a:r>
            <a:endParaRPr lang="pl-PL" dirty="0"/>
          </a:p>
        </p:txBody>
      </p:sp>
      <p:sp>
        <p:nvSpPr>
          <p:cNvPr id="9" name="Testuaren leku-marka 5"/>
          <p:cNvSpPr>
            <a:spLocks noGrp="1"/>
          </p:cNvSpPr>
          <p:nvPr>
            <p:ph type="body" sz="quarter" idx="19"/>
          </p:nvPr>
        </p:nvSpPr>
        <p:spPr>
          <a:xfrm>
            <a:off x="1658090" y="1457602"/>
            <a:ext cx="6967345" cy="693009"/>
          </a:xfrm>
        </p:spPr>
        <p:txBody>
          <a:bodyPr/>
          <a:lstStyle/>
          <a:p>
            <a:r>
              <a:rPr lang="pl-PL" sz="1400" b="1" dirty="0" smtClean="0"/>
              <a:t>WYNIK FINANSOWY ZA 2024 ROK ORAZ 2023 ROK</a:t>
            </a:r>
          </a:p>
        </p:txBody>
      </p:sp>
      <p:pic>
        <p:nvPicPr>
          <p:cNvPr id="4" name="Obraz 3"/>
          <p:cNvPicPr>
            <a:picLocks noChangeAspect="1"/>
          </p:cNvPicPr>
          <p:nvPr/>
        </p:nvPicPr>
        <p:blipFill>
          <a:blip r:embed="rId2"/>
          <a:stretch>
            <a:fillRect/>
          </a:stretch>
        </p:blipFill>
        <p:spPr>
          <a:xfrm>
            <a:off x="1583005" y="2337638"/>
            <a:ext cx="6888480" cy="3489960"/>
          </a:xfrm>
          <a:prstGeom prst="rect">
            <a:avLst/>
          </a:prstGeom>
        </p:spPr>
      </p:pic>
      <p:sp>
        <p:nvSpPr>
          <p:cNvPr id="5" name="Symbol zastępczy numeru slajdu 4"/>
          <p:cNvSpPr>
            <a:spLocks noGrp="1"/>
          </p:cNvSpPr>
          <p:nvPr>
            <p:ph type="sldNum" sz="quarter" idx="4"/>
          </p:nvPr>
        </p:nvSpPr>
        <p:spPr/>
        <p:txBody>
          <a:bodyPr/>
          <a:lstStyle/>
          <a:p>
            <a:fld id="{7F4E4EF8-BF11-48BA-8607-445ED92DE416}" type="slidenum">
              <a:rPr lang="es-ES" smtClean="0"/>
              <a:pPr/>
              <a:t>16</a:t>
            </a:fld>
            <a:endParaRPr lang="es-ES"/>
          </a:p>
        </p:txBody>
      </p:sp>
    </p:spTree>
    <p:extLst>
      <p:ext uri="{BB962C8B-B14F-4D97-AF65-F5344CB8AC3E}">
        <p14:creationId xmlns:p14="http://schemas.microsoft.com/office/powerpoint/2010/main" val="39900105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303213" y="768226"/>
            <a:ext cx="8572500" cy="769268"/>
          </a:xfrm>
          <a:prstGeom prst="rect">
            <a:avLst/>
          </a:prstGeom>
        </p:spPr>
        <p:txBody>
          <a:bodyPr>
            <a:noAutofit/>
          </a:bodyPr>
          <a:lstStyle>
            <a:lvl1pPr algn="l" defTabSz="914400" rtl="0" eaLnBrk="1" latinLnBrk="0" hangingPunct="1">
              <a:spcBef>
                <a:spcPct val="0"/>
              </a:spcBef>
              <a:buNone/>
              <a:defRPr sz="2800" kern="1200">
                <a:solidFill>
                  <a:schemeClr val="tx1">
                    <a:lumMod val="65000"/>
                    <a:lumOff val="35000"/>
                  </a:schemeClr>
                </a:solidFill>
                <a:latin typeface="+mj-lt"/>
                <a:ea typeface="+mj-ea"/>
                <a:cs typeface="+mj-cs"/>
              </a:defRPr>
            </a:lvl1pPr>
          </a:lstStyle>
          <a:p>
            <a:pPr marL="320040">
              <a:lnSpc>
                <a:spcPts val="2590"/>
              </a:lnSpc>
              <a:defRPr/>
            </a:pPr>
            <a:endParaRPr lang="es-ES" sz="2200" b="1" dirty="0">
              <a:solidFill>
                <a:srgbClr val="FF0000"/>
              </a:solidFill>
            </a:endParaRPr>
          </a:p>
        </p:txBody>
      </p:sp>
      <p:sp>
        <p:nvSpPr>
          <p:cNvPr id="4" name="Tytuł 3"/>
          <p:cNvSpPr>
            <a:spLocks noGrp="1"/>
          </p:cNvSpPr>
          <p:nvPr>
            <p:ph type="title"/>
          </p:nvPr>
        </p:nvSpPr>
        <p:spPr/>
        <p:txBody>
          <a:bodyPr/>
          <a:lstStyle/>
          <a:p>
            <a:r>
              <a:rPr lang="pl-PL" spc="-30" dirty="0"/>
              <a:t>G</a:t>
            </a:r>
            <a:r>
              <a:rPr lang="pl-PL" spc="-20" dirty="0"/>
              <a:t>rup</a:t>
            </a:r>
            <a:r>
              <a:rPr lang="pl-PL" spc="-15" dirty="0"/>
              <a:t>a</a:t>
            </a:r>
            <a:r>
              <a:rPr lang="pl-PL" dirty="0"/>
              <a:t> </a:t>
            </a:r>
            <a:r>
              <a:rPr lang="pl-PL" spc="-20" dirty="0"/>
              <a:t>ULMA</a:t>
            </a:r>
            <a:r>
              <a:rPr lang="pl-PL" spc="15" dirty="0"/>
              <a:t> </a:t>
            </a:r>
            <a:r>
              <a:rPr lang="pl-PL" spc="-30" dirty="0" err="1"/>
              <a:t>C</a:t>
            </a:r>
            <a:r>
              <a:rPr lang="pl-PL" spc="-15" dirty="0" err="1"/>
              <a:t>onstr</a:t>
            </a:r>
            <a:r>
              <a:rPr lang="pl-PL" spc="-40" dirty="0" err="1"/>
              <a:t>u</a:t>
            </a:r>
            <a:r>
              <a:rPr lang="pl-PL" spc="-20" dirty="0" err="1"/>
              <a:t>c</a:t>
            </a:r>
            <a:r>
              <a:rPr lang="pl-PL" spc="-15" dirty="0" err="1"/>
              <a:t>cion</a:t>
            </a:r>
            <a:r>
              <a:rPr lang="pl-PL" spc="5" dirty="0"/>
              <a:t> </a:t>
            </a:r>
            <a:r>
              <a:rPr lang="pl-PL" spc="-15" dirty="0"/>
              <a:t>Pol</a:t>
            </a:r>
            <a:r>
              <a:rPr lang="pl-PL" spc="-10" dirty="0"/>
              <a:t>s</a:t>
            </a:r>
            <a:r>
              <a:rPr lang="pl-PL" spc="-15" dirty="0"/>
              <a:t>ka</a:t>
            </a:r>
            <a:r>
              <a:rPr lang="pl-PL" spc="-5" dirty="0"/>
              <a:t> </a:t>
            </a:r>
            <a:r>
              <a:rPr lang="pl-PL" spc="-20" dirty="0"/>
              <a:t>S.A. </a:t>
            </a:r>
            <a:endParaRPr lang="pl-PL" dirty="0"/>
          </a:p>
        </p:txBody>
      </p:sp>
      <p:sp>
        <p:nvSpPr>
          <p:cNvPr id="9" name="Symbol zastępczy tekstu 8"/>
          <p:cNvSpPr>
            <a:spLocks noGrp="1"/>
          </p:cNvSpPr>
          <p:nvPr>
            <p:ph type="body" sz="quarter" idx="21"/>
          </p:nvPr>
        </p:nvSpPr>
        <p:spPr/>
        <p:txBody>
          <a:bodyPr/>
          <a:lstStyle/>
          <a:p>
            <a:r>
              <a:rPr lang="pl-PL" sz="2400" dirty="0" smtClean="0"/>
              <a:t>WYNIKI FINANSOWE</a:t>
            </a:r>
            <a:endParaRPr lang="pl-PL" sz="2400" dirty="0"/>
          </a:p>
        </p:txBody>
      </p:sp>
      <p:sp>
        <p:nvSpPr>
          <p:cNvPr id="5" name="Symbol zastępczy tekstu 4"/>
          <p:cNvSpPr>
            <a:spLocks noGrp="1"/>
          </p:cNvSpPr>
          <p:nvPr>
            <p:ph type="body" sz="quarter" idx="11"/>
          </p:nvPr>
        </p:nvSpPr>
        <p:spPr/>
        <p:txBody>
          <a:bodyPr/>
          <a:lstStyle/>
          <a:p>
            <a:r>
              <a:rPr lang="pl-PL" dirty="0" smtClean="0"/>
              <a:t>2</a:t>
            </a:r>
            <a:endParaRPr lang="pl-PL" dirty="0"/>
          </a:p>
        </p:txBody>
      </p:sp>
      <p:sp>
        <p:nvSpPr>
          <p:cNvPr id="8" name="Testuaren leku-marka 5"/>
          <p:cNvSpPr>
            <a:spLocks noGrp="1"/>
          </p:cNvSpPr>
          <p:nvPr>
            <p:ph type="body" sz="quarter" idx="19"/>
          </p:nvPr>
        </p:nvSpPr>
        <p:spPr>
          <a:xfrm>
            <a:off x="1658090" y="1457602"/>
            <a:ext cx="6967345" cy="693009"/>
          </a:xfrm>
        </p:spPr>
        <p:txBody>
          <a:bodyPr/>
          <a:lstStyle/>
          <a:p>
            <a:r>
              <a:rPr lang="pl-PL" sz="1400" b="1" dirty="0" smtClean="0"/>
              <a:t>PRZEPŁYWY NETTO W 2024 </a:t>
            </a:r>
            <a:r>
              <a:rPr lang="pl-PL" sz="1400" b="1" dirty="0"/>
              <a:t>ROKU ORAZ </a:t>
            </a:r>
            <a:r>
              <a:rPr lang="pl-PL" sz="1400" b="1" dirty="0" smtClean="0"/>
              <a:t>2023 </a:t>
            </a:r>
            <a:r>
              <a:rPr lang="pl-PL" sz="1400" b="1" dirty="0"/>
              <a:t>ROKU</a:t>
            </a:r>
          </a:p>
          <a:p>
            <a:pPr marL="0" indent="0">
              <a:buNone/>
            </a:pPr>
            <a:endParaRPr lang="pl-PL" sz="1400" b="1" dirty="0" smtClean="0"/>
          </a:p>
        </p:txBody>
      </p:sp>
      <p:sp>
        <p:nvSpPr>
          <p:cNvPr id="6" name="Symbol zastępczy numeru slajdu 5"/>
          <p:cNvSpPr>
            <a:spLocks noGrp="1"/>
          </p:cNvSpPr>
          <p:nvPr>
            <p:ph type="sldNum" sz="quarter" idx="4"/>
          </p:nvPr>
        </p:nvSpPr>
        <p:spPr/>
        <p:txBody>
          <a:bodyPr/>
          <a:lstStyle/>
          <a:p>
            <a:fld id="{7F4E4EF8-BF11-48BA-8607-445ED92DE416}" type="slidenum">
              <a:rPr lang="es-ES" smtClean="0"/>
              <a:pPr/>
              <a:t>17</a:t>
            </a:fld>
            <a:endParaRPr lang="es-ES"/>
          </a:p>
        </p:txBody>
      </p:sp>
      <p:pic>
        <p:nvPicPr>
          <p:cNvPr id="7" name="Obraz 6"/>
          <p:cNvPicPr>
            <a:picLocks noChangeAspect="1"/>
          </p:cNvPicPr>
          <p:nvPr/>
        </p:nvPicPr>
        <p:blipFill>
          <a:blip r:embed="rId2"/>
          <a:stretch>
            <a:fillRect/>
          </a:stretch>
        </p:blipFill>
        <p:spPr>
          <a:xfrm>
            <a:off x="1793724" y="2348880"/>
            <a:ext cx="6696075" cy="2695575"/>
          </a:xfrm>
          <a:prstGeom prst="rect">
            <a:avLst/>
          </a:prstGeom>
        </p:spPr>
      </p:pic>
    </p:spTree>
    <p:extLst>
      <p:ext uri="{BB962C8B-B14F-4D97-AF65-F5344CB8AC3E}">
        <p14:creationId xmlns:p14="http://schemas.microsoft.com/office/powerpoint/2010/main" val="8582220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spc="-30" dirty="0"/>
              <a:t>G</a:t>
            </a:r>
            <a:r>
              <a:rPr lang="pl-PL" spc="-20" dirty="0"/>
              <a:t>rup</a:t>
            </a:r>
            <a:r>
              <a:rPr lang="pl-PL" spc="-15" dirty="0"/>
              <a:t>a</a:t>
            </a:r>
            <a:r>
              <a:rPr lang="pl-PL" dirty="0"/>
              <a:t> </a:t>
            </a:r>
            <a:r>
              <a:rPr lang="pl-PL" spc="-20" dirty="0"/>
              <a:t>ULMA</a:t>
            </a:r>
            <a:r>
              <a:rPr lang="pl-PL" spc="15" dirty="0"/>
              <a:t> </a:t>
            </a:r>
            <a:r>
              <a:rPr lang="pl-PL" spc="-30" dirty="0" err="1"/>
              <a:t>C</a:t>
            </a:r>
            <a:r>
              <a:rPr lang="pl-PL" spc="-15" dirty="0" err="1"/>
              <a:t>onstr</a:t>
            </a:r>
            <a:r>
              <a:rPr lang="pl-PL" spc="-40" dirty="0" err="1"/>
              <a:t>u</a:t>
            </a:r>
            <a:r>
              <a:rPr lang="pl-PL" spc="-20" dirty="0" err="1"/>
              <a:t>c</a:t>
            </a:r>
            <a:r>
              <a:rPr lang="pl-PL" spc="-15" dirty="0" err="1"/>
              <a:t>cion</a:t>
            </a:r>
            <a:r>
              <a:rPr lang="pl-PL" spc="5" dirty="0"/>
              <a:t> </a:t>
            </a:r>
            <a:r>
              <a:rPr lang="pl-PL" spc="-15" dirty="0"/>
              <a:t>Pol</a:t>
            </a:r>
            <a:r>
              <a:rPr lang="pl-PL" spc="-10" dirty="0"/>
              <a:t>s</a:t>
            </a:r>
            <a:r>
              <a:rPr lang="pl-PL" spc="-15" dirty="0"/>
              <a:t>ka</a:t>
            </a:r>
            <a:r>
              <a:rPr lang="pl-PL" spc="-5" dirty="0"/>
              <a:t> </a:t>
            </a:r>
            <a:r>
              <a:rPr lang="pl-PL" spc="-20" dirty="0"/>
              <a:t>S.A. </a:t>
            </a:r>
            <a:endParaRPr lang="pl-PL" dirty="0"/>
          </a:p>
        </p:txBody>
      </p:sp>
      <p:sp>
        <p:nvSpPr>
          <p:cNvPr id="8" name="Symbol zastępczy tekstu 7"/>
          <p:cNvSpPr>
            <a:spLocks noGrp="1"/>
          </p:cNvSpPr>
          <p:nvPr>
            <p:ph type="body" sz="quarter" idx="21"/>
          </p:nvPr>
        </p:nvSpPr>
        <p:spPr/>
        <p:txBody>
          <a:bodyPr/>
          <a:lstStyle/>
          <a:p>
            <a:r>
              <a:rPr lang="pl-PL" sz="2400" dirty="0" smtClean="0"/>
              <a:t>WYNIKI FINANSOWE</a:t>
            </a:r>
            <a:endParaRPr lang="pl-PL" sz="2400" dirty="0"/>
          </a:p>
        </p:txBody>
      </p:sp>
      <p:sp>
        <p:nvSpPr>
          <p:cNvPr id="4" name="Symbol zastępczy tekstu 3"/>
          <p:cNvSpPr>
            <a:spLocks noGrp="1"/>
          </p:cNvSpPr>
          <p:nvPr>
            <p:ph type="body" sz="quarter" idx="11"/>
          </p:nvPr>
        </p:nvSpPr>
        <p:spPr/>
        <p:txBody>
          <a:bodyPr/>
          <a:lstStyle/>
          <a:p>
            <a:r>
              <a:rPr lang="pl-PL" dirty="0" smtClean="0"/>
              <a:t>2</a:t>
            </a:r>
            <a:endParaRPr lang="pl-PL" dirty="0"/>
          </a:p>
        </p:txBody>
      </p:sp>
      <p:sp>
        <p:nvSpPr>
          <p:cNvPr id="7" name="Testuaren leku-marka 5"/>
          <p:cNvSpPr>
            <a:spLocks noGrp="1"/>
          </p:cNvSpPr>
          <p:nvPr>
            <p:ph type="body" sz="quarter" idx="19"/>
          </p:nvPr>
        </p:nvSpPr>
        <p:spPr>
          <a:xfrm>
            <a:off x="1658542" y="1412776"/>
            <a:ext cx="6967345" cy="693009"/>
          </a:xfrm>
        </p:spPr>
        <p:txBody>
          <a:bodyPr/>
          <a:lstStyle/>
          <a:p>
            <a:r>
              <a:rPr lang="pl-PL" sz="1400" b="1" dirty="0" smtClean="0"/>
              <a:t>WYNIK FINANSOWY WG KWARTAŁÓW 2024 ROKU – dane w tys. PLN</a:t>
            </a:r>
            <a:endParaRPr lang="pl-PL" sz="1400" b="1" dirty="0"/>
          </a:p>
          <a:p>
            <a:pPr marL="0" indent="0">
              <a:buNone/>
            </a:pPr>
            <a:endParaRPr lang="pl-PL" b="1" dirty="0" smtClean="0"/>
          </a:p>
        </p:txBody>
      </p:sp>
      <p:sp>
        <p:nvSpPr>
          <p:cNvPr id="2" name="Symbol zastępczy numeru slajdu 1"/>
          <p:cNvSpPr>
            <a:spLocks noGrp="1"/>
          </p:cNvSpPr>
          <p:nvPr>
            <p:ph type="sldNum" sz="quarter" idx="4"/>
          </p:nvPr>
        </p:nvSpPr>
        <p:spPr/>
        <p:txBody>
          <a:bodyPr/>
          <a:lstStyle/>
          <a:p>
            <a:fld id="{7F4E4EF8-BF11-48BA-8607-445ED92DE416}" type="slidenum">
              <a:rPr lang="es-ES" smtClean="0"/>
              <a:pPr/>
              <a:t>18</a:t>
            </a:fld>
            <a:endParaRPr lang="es-ES"/>
          </a:p>
        </p:txBody>
      </p:sp>
      <p:graphicFrame>
        <p:nvGraphicFramePr>
          <p:cNvPr id="9" name="Wykres 8"/>
          <p:cNvGraphicFramePr/>
          <p:nvPr>
            <p:extLst>
              <p:ext uri="{D42A27DB-BD31-4B8C-83A1-F6EECF244321}">
                <p14:modId xmlns:p14="http://schemas.microsoft.com/office/powerpoint/2010/main" val="237824314"/>
              </p:ext>
            </p:extLst>
          </p:nvPr>
        </p:nvGraphicFramePr>
        <p:xfrm>
          <a:off x="1658541" y="2075438"/>
          <a:ext cx="6967345"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237474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ulua 3"/>
          <p:cNvSpPr>
            <a:spLocks noGrp="1"/>
          </p:cNvSpPr>
          <p:nvPr>
            <p:ph type="title"/>
          </p:nvPr>
        </p:nvSpPr>
        <p:spPr/>
        <p:txBody>
          <a:bodyPr/>
          <a:lstStyle/>
          <a:p>
            <a:r>
              <a:rPr lang="pl-PL" spc="-20" dirty="0" smtClean="0"/>
              <a:t>ULMA</a:t>
            </a:r>
            <a:r>
              <a:rPr lang="pl-PL" spc="15" dirty="0" smtClean="0"/>
              <a:t> </a:t>
            </a:r>
            <a:r>
              <a:rPr lang="pl-PL" spc="-30" dirty="0" err="1"/>
              <a:t>C</a:t>
            </a:r>
            <a:r>
              <a:rPr lang="pl-PL" spc="-15" dirty="0" err="1"/>
              <a:t>onstr</a:t>
            </a:r>
            <a:r>
              <a:rPr lang="pl-PL" spc="-40" dirty="0" err="1"/>
              <a:t>u</a:t>
            </a:r>
            <a:r>
              <a:rPr lang="pl-PL" spc="-20" dirty="0" err="1"/>
              <a:t>c</a:t>
            </a:r>
            <a:r>
              <a:rPr lang="pl-PL" spc="-15" dirty="0" err="1"/>
              <a:t>cion</a:t>
            </a:r>
            <a:r>
              <a:rPr lang="pl-PL" spc="5" dirty="0"/>
              <a:t> </a:t>
            </a:r>
            <a:r>
              <a:rPr lang="pl-PL" spc="-15" dirty="0"/>
              <a:t>Pol</a:t>
            </a:r>
            <a:r>
              <a:rPr lang="pl-PL" spc="-10" dirty="0"/>
              <a:t>s</a:t>
            </a:r>
            <a:r>
              <a:rPr lang="pl-PL" spc="-15" dirty="0"/>
              <a:t>ka</a:t>
            </a:r>
            <a:r>
              <a:rPr lang="pl-PL" spc="-5" dirty="0"/>
              <a:t> </a:t>
            </a:r>
            <a:r>
              <a:rPr lang="pl-PL" spc="-20" dirty="0"/>
              <a:t>S.A. </a:t>
            </a:r>
            <a:endParaRPr lang="es-ES" dirty="0"/>
          </a:p>
        </p:txBody>
      </p:sp>
      <p:sp>
        <p:nvSpPr>
          <p:cNvPr id="9" name="Symbol zastępczy tekstu 9"/>
          <p:cNvSpPr>
            <a:spLocks noGrp="1"/>
          </p:cNvSpPr>
          <p:nvPr>
            <p:ph type="body" sz="quarter" idx="21"/>
          </p:nvPr>
        </p:nvSpPr>
        <p:spPr>
          <a:prstGeom prst="rect">
            <a:avLst/>
          </a:prstGeom>
        </p:spPr>
        <p:txBody>
          <a:bodyPr/>
          <a:lstStyle/>
          <a:p>
            <a:r>
              <a:rPr lang="pl-PL" sz="2400" dirty="0"/>
              <a:t>WYNIKI FINANSOWE</a:t>
            </a:r>
          </a:p>
        </p:txBody>
      </p:sp>
      <p:sp>
        <p:nvSpPr>
          <p:cNvPr id="5" name="Testuaren leku-marka 4"/>
          <p:cNvSpPr>
            <a:spLocks noGrp="1"/>
          </p:cNvSpPr>
          <p:nvPr>
            <p:ph type="body" sz="quarter" idx="11"/>
          </p:nvPr>
        </p:nvSpPr>
        <p:spPr/>
        <p:txBody>
          <a:bodyPr/>
          <a:lstStyle/>
          <a:p>
            <a:r>
              <a:rPr lang="pl-PL" dirty="0"/>
              <a:t>2</a:t>
            </a:r>
            <a:endParaRPr lang="es-ES" dirty="0"/>
          </a:p>
        </p:txBody>
      </p:sp>
      <p:graphicFrame>
        <p:nvGraphicFramePr>
          <p:cNvPr id="7" name="Wykres 6"/>
          <p:cNvGraphicFramePr>
            <a:graphicFrameLocks/>
          </p:cNvGraphicFramePr>
          <p:nvPr>
            <p:extLst/>
          </p:nvPr>
        </p:nvGraphicFramePr>
        <p:xfrm>
          <a:off x="5460369" y="2750513"/>
          <a:ext cx="3528392" cy="2550695"/>
        </p:xfrm>
        <a:graphic>
          <a:graphicData uri="http://schemas.openxmlformats.org/drawingml/2006/chart">
            <c:chart xmlns:c="http://schemas.openxmlformats.org/drawingml/2006/chart" xmlns:r="http://schemas.openxmlformats.org/officeDocument/2006/relationships" r:id="rId2"/>
          </a:graphicData>
        </a:graphic>
      </p:graphicFrame>
      <p:sp>
        <p:nvSpPr>
          <p:cNvPr id="8" name="Testuaren leku-marka 5"/>
          <p:cNvSpPr>
            <a:spLocks noGrp="1"/>
          </p:cNvSpPr>
          <p:nvPr>
            <p:ph type="body" sz="quarter" idx="19"/>
          </p:nvPr>
        </p:nvSpPr>
        <p:spPr>
          <a:xfrm>
            <a:off x="1658090" y="1457602"/>
            <a:ext cx="6967345" cy="693009"/>
          </a:xfrm>
        </p:spPr>
        <p:txBody>
          <a:bodyPr/>
          <a:lstStyle/>
          <a:p>
            <a:r>
              <a:rPr lang="pl-PL" sz="1400" b="1" dirty="0" smtClean="0"/>
              <a:t>WYNIK FINANSOWY ZA 2024 ROK ORAZ 2023 ROK</a:t>
            </a:r>
          </a:p>
        </p:txBody>
      </p:sp>
      <p:pic>
        <p:nvPicPr>
          <p:cNvPr id="2" name="Obraz 1"/>
          <p:cNvPicPr>
            <a:picLocks noChangeAspect="1"/>
          </p:cNvPicPr>
          <p:nvPr/>
        </p:nvPicPr>
        <p:blipFill>
          <a:blip r:embed="rId3"/>
          <a:stretch>
            <a:fillRect/>
          </a:stretch>
        </p:blipFill>
        <p:spPr>
          <a:xfrm>
            <a:off x="1644398" y="2348880"/>
            <a:ext cx="6888480" cy="3825240"/>
          </a:xfrm>
          <a:prstGeom prst="rect">
            <a:avLst/>
          </a:prstGeom>
        </p:spPr>
      </p:pic>
      <p:sp>
        <p:nvSpPr>
          <p:cNvPr id="3" name="Symbol zastępczy numeru slajdu 2"/>
          <p:cNvSpPr>
            <a:spLocks noGrp="1"/>
          </p:cNvSpPr>
          <p:nvPr>
            <p:ph type="sldNum" sz="quarter" idx="4"/>
          </p:nvPr>
        </p:nvSpPr>
        <p:spPr/>
        <p:txBody>
          <a:bodyPr/>
          <a:lstStyle/>
          <a:p>
            <a:fld id="{7F4E4EF8-BF11-48BA-8607-445ED92DE416}" type="slidenum">
              <a:rPr lang="es-ES" smtClean="0"/>
              <a:pPr/>
              <a:t>19</a:t>
            </a:fld>
            <a:endParaRPr lang="es-ES"/>
          </a:p>
        </p:txBody>
      </p:sp>
    </p:spTree>
    <p:extLst>
      <p:ext uri="{BB962C8B-B14F-4D97-AF65-F5344CB8AC3E}">
        <p14:creationId xmlns:p14="http://schemas.microsoft.com/office/powerpoint/2010/main" val="26202453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tekstu 3"/>
          <p:cNvSpPr>
            <a:spLocks noGrp="1"/>
          </p:cNvSpPr>
          <p:nvPr>
            <p:ph type="body" sz="quarter" idx="19"/>
          </p:nvPr>
        </p:nvSpPr>
        <p:spPr>
          <a:xfrm>
            <a:off x="1562862" y="1462910"/>
            <a:ext cx="7295388" cy="683712"/>
          </a:xfrm>
        </p:spPr>
        <p:txBody>
          <a:bodyPr/>
          <a:lstStyle/>
          <a:p>
            <a:pPr algn="just"/>
            <a:r>
              <a:rPr lang="pl-PL" noProof="1" smtClean="0"/>
              <a:t>Naszymi produktami są </a:t>
            </a:r>
            <a:r>
              <a:rPr lang="pl-PL" b="1" noProof="1" smtClean="0"/>
              <a:t>INNOWACYJNE SYSTEMY</a:t>
            </a:r>
            <a:r>
              <a:rPr lang="pl-PL" noProof="1" smtClean="0"/>
              <a:t>, które </a:t>
            </a:r>
            <a:r>
              <a:rPr lang="pl-PL" noProof="1"/>
              <a:t>można dostosować do każdego terenu, środowiska i typu </a:t>
            </a:r>
            <a:r>
              <a:rPr lang="pl-PL" noProof="1" smtClean="0"/>
              <a:t>budowy. Zapewniamy </a:t>
            </a:r>
            <a:r>
              <a:rPr lang="pl-PL" noProof="1"/>
              <a:t>doskonałe rozwiązania </a:t>
            </a:r>
            <a:r>
              <a:rPr lang="pl-PL" noProof="1" smtClean="0"/>
              <a:t>nawet dla najbardziej wymagających projektów budowlanych.</a:t>
            </a:r>
            <a:endParaRPr lang="es-ES" noProof="1"/>
          </a:p>
          <a:p>
            <a:pPr algn="just"/>
            <a:endParaRPr lang="es-ES" noProof="1"/>
          </a:p>
          <a:p>
            <a:endParaRPr lang="pl-PL" dirty="0"/>
          </a:p>
        </p:txBody>
      </p:sp>
      <p:sp>
        <p:nvSpPr>
          <p:cNvPr id="3" name="Tytuł 2"/>
          <p:cNvSpPr>
            <a:spLocks noGrp="1"/>
          </p:cNvSpPr>
          <p:nvPr>
            <p:ph type="title"/>
          </p:nvPr>
        </p:nvSpPr>
        <p:spPr/>
        <p:txBody>
          <a:bodyPr/>
          <a:lstStyle/>
          <a:p>
            <a:r>
              <a:rPr lang="pl-PL" dirty="0" smtClean="0"/>
              <a:t>Produkty i usługi ULMA </a:t>
            </a:r>
            <a:endParaRPr lang="pl-PL" dirty="0"/>
          </a:p>
        </p:txBody>
      </p:sp>
      <p:sp>
        <p:nvSpPr>
          <p:cNvPr id="7" name="Symbol zastępczy tekstu 6"/>
          <p:cNvSpPr>
            <a:spLocks noGrp="1"/>
          </p:cNvSpPr>
          <p:nvPr>
            <p:ph type="body" sz="quarter" idx="21"/>
          </p:nvPr>
        </p:nvSpPr>
        <p:spPr/>
        <p:txBody>
          <a:bodyPr/>
          <a:lstStyle/>
          <a:p>
            <a:pPr algn="ctr"/>
            <a:r>
              <a:rPr lang="pl-PL" dirty="0"/>
              <a:t>GRUPA ULMA </a:t>
            </a:r>
            <a:r>
              <a:rPr lang="pl-PL" dirty="0" err="1"/>
              <a:t>Construccion</a:t>
            </a:r>
            <a:r>
              <a:rPr lang="pl-PL" dirty="0"/>
              <a:t> Polska S.A. </a:t>
            </a:r>
          </a:p>
        </p:txBody>
      </p:sp>
      <p:grpSp>
        <p:nvGrpSpPr>
          <p:cNvPr id="8" name="Grupa 7"/>
          <p:cNvGrpSpPr/>
          <p:nvPr/>
        </p:nvGrpSpPr>
        <p:grpSpPr>
          <a:xfrm>
            <a:off x="2652229" y="2201849"/>
            <a:ext cx="4931311" cy="1997627"/>
            <a:chOff x="251520" y="2788270"/>
            <a:chExt cx="4535371" cy="1719689"/>
          </a:xfrm>
        </p:grpSpPr>
        <p:pic>
          <p:nvPicPr>
            <p:cNvPr id="9" name="Irudia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333" y="2788270"/>
              <a:ext cx="1080000" cy="1080000"/>
            </a:xfrm>
            <a:prstGeom prst="rect">
              <a:avLst/>
            </a:prstGeom>
          </p:spPr>
        </p:pic>
        <p:sp>
          <p:nvSpPr>
            <p:cNvPr id="10" name="20 CuadroTexto"/>
            <p:cNvSpPr txBox="1"/>
            <p:nvPr/>
          </p:nvSpPr>
          <p:spPr>
            <a:xfrm>
              <a:off x="251520" y="4077072"/>
              <a:ext cx="1555627" cy="430887"/>
            </a:xfrm>
            <a:prstGeom prst="rect">
              <a:avLst/>
            </a:prstGeom>
            <a:noFill/>
          </p:spPr>
          <p:txBody>
            <a:bodyPr wrap="square">
              <a:spAutoFit/>
            </a:bodyPr>
            <a:lstStyle/>
            <a:p>
              <a:pPr algn="ctr" fontAlgn="auto">
                <a:spcBef>
                  <a:spcPts val="0"/>
                </a:spcBef>
                <a:spcAft>
                  <a:spcPts val="0"/>
                </a:spcAft>
                <a:defRPr/>
              </a:pPr>
              <a:r>
                <a:rPr lang="pl-PL" sz="1100" b="1" i="1" kern="300" dirty="0" smtClean="0">
                  <a:solidFill>
                    <a:schemeClr val="tx1">
                      <a:lumMod val="75000"/>
                      <a:lumOff val="25000"/>
                    </a:schemeClr>
                  </a:solidFill>
                </a:rPr>
                <a:t>DESKOWANIA ŚCIAN I SŁUPÓW</a:t>
              </a:r>
              <a:endParaRPr lang="es-ES" sz="1100" b="1" i="1" kern="300" dirty="0">
                <a:solidFill>
                  <a:schemeClr val="tx1">
                    <a:lumMod val="75000"/>
                    <a:lumOff val="25000"/>
                  </a:schemeClr>
                </a:solidFill>
              </a:endParaRPr>
            </a:p>
          </p:txBody>
        </p:sp>
        <p:pic>
          <p:nvPicPr>
            <p:cNvPr id="11" name="Irudia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2664" y="2788270"/>
              <a:ext cx="1080000" cy="1080000"/>
            </a:xfrm>
            <a:prstGeom prst="rect">
              <a:avLst/>
            </a:prstGeom>
          </p:spPr>
        </p:pic>
        <p:sp>
          <p:nvSpPr>
            <p:cNvPr id="12" name="40 CuadroTexto"/>
            <p:cNvSpPr txBox="1"/>
            <p:nvPr/>
          </p:nvSpPr>
          <p:spPr>
            <a:xfrm>
              <a:off x="1808452" y="4059238"/>
              <a:ext cx="1368425" cy="430887"/>
            </a:xfrm>
            <a:prstGeom prst="rect">
              <a:avLst/>
            </a:prstGeom>
            <a:noFill/>
          </p:spPr>
          <p:txBody>
            <a:bodyPr>
              <a:spAutoFit/>
            </a:bodyPr>
            <a:lstStyle/>
            <a:p>
              <a:pPr algn="ctr" fontAlgn="auto">
                <a:spcBef>
                  <a:spcPts val="0"/>
                </a:spcBef>
                <a:spcAft>
                  <a:spcPts val="0"/>
                </a:spcAft>
                <a:defRPr/>
              </a:pPr>
              <a:r>
                <a:rPr lang="pl-PL" sz="1100" b="1" i="1" dirty="0" smtClean="0">
                  <a:solidFill>
                    <a:schemeClr val="tx1">
                      <a:lumMod val="75000"/>
                      <a:lumOff val="25000"/>
                    </a:schemeClr>
                  </a:solidFill>
                </a:rPr>
                <a:t>DESKOWANIA WZNOSZĄCE</a:t>
              </a:r>
              <a:endParaRPr lang="es-ES" sz="1100" b="1" i="1" dirty="0">
                <a:solidFill>
                  <a:schemeClr val="tx1">
                    <a:lumMod val="75000"/>
                    <a:lumOff val="25000"/>
                  </a:schemeClr>
                </a:solidFill>
              </a:endParaRPr>
            </a:p>
          </p:txBody>
        </p:sp>
        <p:pic>
          <p:nvPicPr>
            <p:cNvPr id="13" name="Irudia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72972" y="2788270"/>
              <a:ext cx="1080000" cy="1080000"/>
            </a:xfrm>
            <a:prstGeom prst="rect">
              <a:avLst/>
            </a:prstGeom>
          </p:spPr>
        </p:pic>
        <p:sp>
          <p:nvSpPr>
            <p:cNvPr id="14" name="24 CuadroTexto"/>
            <p:cNvSpPr txBox="1"/>
            <p:nvPr/>
          </p:nvSpPr>
          <p:spPr>
            <a:xfrm>
              <a:off x="3039053" y="4062413"/>
              <a:ext cx="1747838" cy="430887"/>
            </a:xfrm>
            <a:prstGeom prst="rect">
              <a:avLst/>
            </a:prstGeom>
            <a:noFill/>
          </p:spPr>
          <p:txBody>
            <a:bodyPr>
              <a:spAutoFit/>
            </a:bodyPr>
            <a:lstStyle/>
            <a:p>
              <a:pPr algn="ctr" fontAlgn="auto">
                <a:spcBef>
                  <a:spcPts val="0"/>
                </a:spcBef>
                <a:spcAft>
                  <a:spcPts val="0"/>
                </a:spcAft>
                <a:defRPr/>
              </a:pPr>
              <a:r>
                <a:rPr lang="pl-PL" sz="1100" b="1" i="1" dirty="0" smtClean="0">
                  <a:solidFill>
                    <a:schemeClr val="tx1">
                      <a:lumMod val="75000"/>
                      <a:lumOff val="25000"/>
                    </a:schemeClr>
                  </a:solidFill>
                </a:rPr>
                <a:t>DESKOWANIA I PODPARCIA STROPÓW </a:t>
              </a:r>
              <a:endParaRPr lang="es-ES" sz="1100" b="1" i="1" dirty="0">
                <a:solidFill>
                  <a:schemeClr val="tx1">
                    <a:lumMod val="75000"/>
                    <a:lumOff val="25000"/>
                  </a:schemeClr>
                </a:solidFill>
              </a:endParaRPr>
            </a:p>
          </p:txBody>
        </p:sp>
        <p:cxnSp>
          <p:nvCxnSpPr>
            <p:cNvPr id="22" name="30 Conector recto"/>
            <p:cNvCxnSpPr/>
            <p:nvPr/>
          </p:nvCxnSpPr>
          <p:spPr>
            <a:xfrm rot="5400000">
              <a:off x="1029333" y="3894137"/>
              <a:ext cx="0" cy="142875"/>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31 Conector recto"/>
            <p:cNvCxnSpPr/>
            <p:nvPr/>
          </p:nvCxnSpPr>
          <p:spPr>
            <a:xfrm rot="5400000">
              <a:off x="2492664" y="3910012"/>
              <a:ext cx="0" cy="142875"/>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32 Conector recto"/>
            <p:cNvCxnSpPr/>
            <p:nvPr/>
          </p:nvCxnSpPr>
          <p:spPr>
            <a:xfrm rot="5400000">
              <a:off x="3912972" y="3918744"/>
              <a:ext cx="0" cy="14446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a 57"/>
          <p:cNvGrpSpPr/>
          <p:nvPr/>
        </p:nvGrpSpPr>
        <p:grpSpPr>
          <a:xfrm>
            <a:off x="2575144" y="4598825"/>
            <a:ext cx="5027763" cy="2030230"/>
            <a:chOff x="4513853" y="2788270"/>
            <a:chExt cx="4384085" cy="1690742"/>
          </a:xfrm>
        </p:grpSpPr>
        <p:pic>
          <p:nvPicPr>
            <p:cNvPr id="65" name="Irudia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99772" y="2788270"/>
              <a:ext cx="1080000" cy="1080000"/>
            </a:xfrm>
            <a:prstGeom prst="rect">
              <a:avLst/>
            </a:prstGeom>
          </p:spPr>
        </p:pic>
        <p:sp>
          <p:nvSpPr>
            <p:cNvPr id="66" name="21 CuadroTexto"/>
            <p:cNvSpPr txBox="1"/>
            <p:nvPr/>
          </p:nvSpPr>
          <p:spPr>
            <a:xfrm>
              <a:off x="4513853" y="4048124"/>
              <a:ext cx="1573070" cy="430887"/>
            </a:xfrm>
            <a:prstGeom prst="rect">
              <a:avLst/>
            </a:prstGeom>
            <a:noFill/>
          </p:spPr>
          <p:txBody>
            <a:bodyPr wrap="square">
              <a:spAutoFit/>
            </a:bodyPr>
            <a:lstStyle/>
            <a:p>
              <a:pPr algn="ctr" fontAlgn="auto">
                <a:spcBef>
                  <a:spcPts val="0"/>
                </a:spcBef>
                <a:spcAft>
                  <a:spcPts val="0"/>
                </a:spcAft>
                <a:defRPr/>
              </a:pPr>
              <a:r>
                <a:rPr lang="pl-PL" sz="1100" b="1" i="1" dirty="0" smtClean="0">
                  <a:solidFill>
                    <a:schemeClr val="tx1">
                      <a:lumMod val="75000"/>
                      <a:lumOff val="25000"/>
                    </a:schemeClr>
                  </a:solidFill>
                </a:rPr>
                <a:t>SYSTEMY INŻYNIERYJNE</a:t>
              </a:r>
              <a:endParaRPr lang="es-ES" sz="1100" b="1" i="1" dirty="0">
                <a:solidFill>
                  <a:schemeClr val="tx1">
                    <a:lumMod val="75000"/>
                    <a:lumOff val="25000"/>
                  </a:schemeClr>
                </a:solidFill>
              </a:endParaRPr>
            </a:p>
          </p:txBody>
        </p:sp>
        <p:pic>
          <p:nvPicPr>
            <p:cNvPr id="67" name="Irudia 2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53124" y="2788270"/>
              <a:ext cx="1080000" cy="1080000"/>
            </a:xfrm>
            <a:prstGeom prst="rect">
              <a:avLst/>
            </a:prstGeom>
          </p:spPr>
        </p:pic>
        <p:sp>
          <p:nvSpPr>
            <p:cNvPr id="68" name="22 CuadroTexto"/>
            <p:cNvSpPr txBox="1"/>
            <p:nvPr/>
          </p:nvSpPr>
          <p:spPr>
            <a:xfrm>
              <a:off x="6086923" y="4059239"/>
              <a:ext cx="1336975" cy="329444"/>
            </a:xfrm>
            <a:prstGeom prst="rect">
              <a:avLst/>
            </a:prstGeom>
            <a:noFill/>
          </p:spPr>
          <p:txBody>
            <a:bodyPr wrap="square">
              <a:spAutoFit/>
            </a:bodyPr>
            <a:lstStyle/>
            <a:p>
              <a:pPr algn="ctr" fontAlgn="auto">
                <a:spcBef>
                  <a:spcPts val="0"/>
                </a:spcBef>
                <a:spcAft>
                  <a:spcPts val="0"/>
                </a:spcAft>
                <a:defRPr/>
              </a:pPr>
              <a:r>
                <a:rPr lang="pl-PL" sz="1100" b="1" i="1" dirty="0" smtClean="0">
                  <a:solidFill>
                    <a:schemeClr val="tx1">
                      <a:lumMod val="75000"/>
                      <a:lumOff val="25000"/>
                    </a:schemeClr>
                  </a:solidFill>
                </a:rPr>
                <a:t>RUSZTOWANIA</a:t>
              </a:r>
              <a:endParaRPr lang="es-ES" sz="1100" b="1" i="1" dirty="0">
                <a:solidFill>
                  <a:schemeClr val="tx1">
                    <a:lumMod val="75000"/>
                    <a:lumOff val="25000"/>
                  </a:schemeClr>
                </a:solidFill>
                <a:latin typeface="+mj-lt"/>
                <a:ea typeface="+mn-ea"/>
                <a:cs typeface="+mn-cs"/>
              </a:endParaRPr>
            </a:p>
          </p:txBody>
        </p:sp>
        <p:pic>
          <p:nvPicPr>
            <p:cNvPr id="69" name="Irudia 2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58631" y="2788270"/>
              <a:ext cx="1080000" cy="1080000"/>
            </a:xfrm>
            <a:prstGeom prst="rect">
              <a:avLst/>
            </a:prstGeom>
          </p:spPr>
        </p:pic>
        <p:sp>
          <p:nvSpPr>
            <p:cNvPr id="70" name="23 CuadroTexto"/>
            <p:cNvSpPr txBox="1"/>
            <p:nvPr/>
          </p:nvSpPr>
          <p:spPr>
            <a:xfrm>
              <a:off x="7299325" y="4048125"/>
              <a:ext cx="1598613" cy="430887"/>
            </a:xfrm>
            <a:prstGeom prst="rect">
              <a:avLst/>
            </a:prstGeom>
            <a:noFill/>
          </p:spPr>
          <p:txBody>
            <a:bodyPr>
              <a:spAutoFit/>
            </a:bodyPr>
            <a:lstStyle/>
            <a:p>
              <a:pPr algn="ctr" fontAlgn="auto">
                <a:spcBef>
                  <a:spcPts val="0"/>
                </a:spcBef>
                <a:spcAft>
                  <a:spcPts val="0"/>
                </a:spcAft>
                <a:defRPr/>
              </a:pPr>
              <a:r>
                <a:rPr lang="pl-PL" sz="1100" b="1" i="1" dirty="0" smtClean="0">
                  <a:solidFill>
                    <a:schemeClr val="tx1">
                      <a:lumMod val="75000"/>
                      <a:lumOff val="25000"/>
                    </a:schemeClr>
                  </a:solidFill>
                </a:rPr>
                <a:t>SYSTEMY BEZPIECZEŃSTWA</a:t>
              </a:r>
              <a:endParaRPr lang="es-ES" sz="1100" b="1" i="1" dirty="0">
                <a:solidFill>
                  <a:schemeClr val="tx1">
                    <a:lumMod val="75000"/>
                    <a:lumOff val="25000"/>
                  </a:schemeClr>
                </a:solidFill>
              </a:endParaRPr>
            </a:p>
          </p:txBody>
        </p:sp>
        <p:cxnSp>
          <p:nvCxnSpPr>
            <p:cNvPr id="74" name="33 Conector recto"/>
            <p:cNvCxnSpPr/>
            <p:nvPr/>
          </p:nvCxnSpPr>
          <p:spPr>
            <a:xfrm rot="5400000">
              <a:off x="5339772" y="3909219"/>
              <a:ext cx="0" cy="14446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5" name="34 Conector recto"/>
            <p:cNvCxnSpPr/>
            <p:nvPr/>
          </p:nvCxnSpPr>
          <p:spPr>
            <a:xfrm rot="5400000">
              <a:off x="6693124" y="3927475"/>
              <a:ext cx="0" cy="142875"/>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6" name="35 Conector recto"/>
            <p:cNvCxnSpPr/>
            <p:nvPr/>
          </p:nvCxnSpPr>
          <p:spPr>
            <a:xfrm rot="5400000">
              <a:off x="8098631" y="3936206"/>
              <a:ext cx="0" cy="14446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5" name="Symbol zastępczy numeru slajdu 4"/>
          <p:cNvSpPr>
            <a:spLocks noGrp="1"/>
          </p:cNvSpPr>
          <p:nvPr>
            <p:ph type="sldNum" sz="quarter" idx="4"/>
          </p:nvPr>
        </p:nvSpPr>
        <p:spPr/>
        <p:txBody>
          <a:bodyPr/>
          <a:lstStyle/>
          <a:p>
            <a:fld id="{7F4E4EF8-BF11-48BA-8607-445ED92DE416}" type="slidenum">
              <a:rPr lang="es-ES" smtClean="0"/>
              <a:pPr/>
              <a:t>2</a:t>
            </a:fld>
            <a:endParaRPr lang="es-ES"/>
          </a:p>
        </p:txBody>
      </p:sp>
    </p:spTree>
    <p:extLst>
      <p:ext uri="{BB962C8B-B14F-4D97-AF65-F5344CB8AC3E}">
        <p14:creationId xmlns:p14="http://schemas.microsoft.com/office/powerpoint/2010/main" val="30965751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ulua 3"/>
          <p:cNvSpPr>
            <a:spLocks noGrp="1"/>
          </p:cNvSpPr>
          <p:nvPr>
            <p:ph type="title"/>
          </p:nvPr>
        </p:nvSpPr>
        <p:spPr/>
        <p:txBody>
          <a:bodyPr/>
          <a:lstStyle/>
          <a:p>
            <a:r>
              <a:rPr lang="pl-PL" spc="-20" dirty="0" smtClean="0"/>
              <a:t>ULMA</a:t>
            </a:r>
            <a:r>
              <a:rPr lang="pl-PL" spc="15" dirty="0" smtClean="0"/>
              <a:t> </a:t>
            </a:r>
            <a:r>
              <a:rPr lang="pl-PL" spc="-30" dirty="0" err="1"/>
              <a:t>C</a:t>
            </a:r>
            <a:r>
              <a:rPr lang="pl-PL" spc="-15" dirty="0" err="1"/>
              <a:t>onstr</a:t>
            </a:r>
            <a:r>
              <a:rPr lang="pl-PL" spc="-40" dirty="0" err="1"/>
              <a:t>u</a:t>
            </a:r>
            <a:r>
              <a:rPr lang="pl-PL" spc="-20" dirty="0" err="1"/>
              <a:t>c</a:t>
            </a:r>
            <a:r>
              <a:rPr lang="pl-PL" spc="-15" dirty="0" err="1"/>
              <a:t>cion</a:t>
            </a:r>
            <a:r>
              <a:rPr lang="pl-PL" spc="5" dirty="0"/>
              <a:t> </a:t>
            </a:r>
            <a:r>
              <a:rPr lang="pl-PL" spc="-15" dirty="0"/>
              <a:t>Pol</a:t>
            </a:r>
            <a:r>
              <a:rPr lang="pl-PL" spc="-10" dirty="0"/>
              <a:t>s</a:t>
            </a:r>
            <a:r>
              <a:rPr lang="pl-PL" spc="-15" dirty="0"/>
              <a:t>ka</a:t>
            </a:r>
            <a:r>
              <a:rPr lang="pl-PL" spc="-5" dirty="0"/>
              <a:t> </a:t>
            </a:r>
            <a:r>
              <a:rPr lang="pl-PL" spc="-20" dirty="0"/>
              <a:t>S.A. </a:t>
            </a:r>
            <a:endParaRPr lang="es-ES" dirty="0"/>
          </a:p>
        </p:txBody>
      </p:sp>
      <p:sp>
        <p:nvSpPr>
          <p:cNvPr id="9" name="Symbol zastępczy tekstu 9"/>
          <p:cNvSpPr>
            <a:spLocks noGrp="1"/>
          </p:cNvSpPr>
          <p:nvPr>
            <p:ph type="body" sz="quarter" idx="21"/>
          </p:nvPr>
        </p:nvSpPr>
        <p:spPr>
          <a:prstGeom prst="rect">
            <a:avLst/>
          </a:prstGeom>
        </p:spPr>
        <p:txBody>
          <a:bodyPr/>
          <a:lstStyle/>
          <a:p>
            <a:r>
              <a:rPr lang="pl-PL" sz="2400" dirty="0"/>
              <a:t>WYNIKI FINANSOWE</a:t>
            </a:r>
          </a:p>
        </p:txBody>
      </p:sp>
      <p:sp>
        <p:nvSpPr>
          <p:cNvPr id="5" name="Testuaren leku-marka 4"/>
          <p:cNvSpPr>
            <a:spLocks noGrp="1"/>
          </p:cNvSpPr>
          <p:nvPr>
            <p:ph type="body" sz="quarter" idx="11"/>
          </p:nvPr>
        </p:nvSpPr>
        <p:spPr/>
        <p:txBody>
          <a:bodyPr/>
          <a:lstStyle/>
          <a:p>
            <a:r>
              <a:rPr lang="pl-PL" dirty="0"/>
              <a:t>2</a:t>
            </a:r>
            <a:endParaRPr lang="es-ES" dirty="0"/>
          </a:p>
        </p:txBody>
      </p:sp>
      <p:graphicFrame>
        <p:nvGraphicFramePr>
          <p:cNvPr id="7" name="Wykres 6"/>
          <p:cNvGraphicFramePr>
            <a:graphicFrameLocks/>
          </p:cNvGraphicFramePr>
          <p:nvPr>
            <p:extLst/>
          </p:nvPr>
        </p:nvGraphicFramePr>
        <p:xfrm>
          <a:off x="5460369" y="2750513"/>
          <a:ext cx="3528392" cy="255069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stuaren leku-marka 5"/>
          <p:cNvSpPr>
            <a:spLocks noGrp="1"/>
          </p:cNvSpPr>
          <p:nvPr>
            <p:ph type="body" sz="quarter" idx="19"/>
          </p:nvPr>
        </p:nvSpPr>
        <p:spPr>
          <a:xfrm>
            <a:off x="1562862" y="1595195"/>
            <a:ext cx="6967345" cy="693009"/>
          </a:xfrm>
        </p:spPr>
        <p:txBody>
          <a:bodyPr/>
          <a:lstStyle/>
          <a:p>
            <a:r>
              <a:rPr lang="pl-PL" sz="1400" b="1" dirty="0" smtClean="0"/>
              <a:t>PRZEPŁYWY NETTO W 2024 </a:t>
            </a:r>
            <a:r>
              <a:rPr lang="pl-PL" sz="1400" b="1" dirty="0"/>
              <a:t>ROKU ORAZ </a:t>
            </a:r>
            <a:r>
              <a:rPr lang="pl-PL" sz="1400" b="1" dirty="0" smtClean="0"/>
              <a:t>2023 </a:t>
            </a:r>
            <a:r>
              <a:rPr lang="pl-PL" sz="1400" b="1" dirty="0"/>
              <a:t>ROKU</a:t>
            </a:r>
          </a:p>
          <a:p>
            <a:pPr marL="0" indent="0">
              <a:buNone/>
            </a:pPr>
            <a:endParaRPr lang="pl-PL" sz="1400" b="1" dirty="0" smtClean="0"/>
          </a:p>
        </p:txBody>
      </p:sp>
      <p:sp>
        <p:nvSpPr>
          <p:cNvPr id="3" name="Symbol zastępczy numeru slajdu 2"/>
          <p:cNvSpPr>
            <a:spLocks noGrp="1"/>
          </p:cNvSpPr>
          <p:nvPr>
            <p:ph type="sldNum" sz="quarter" idx="4"/>
          </p:nvPr>
        </p:nvSpPr>
        <p:spPr/>
        <p:txBody>
          <a:bodyPr/>
          <a:lstStyle/>
          <a:p>
            <a:fld id="{7F4E4EF8-BF11-48BA-8607-445ED92DE416}" type="slidenum">
              <a:rPr lang="es-ES" smtClean="0"/>
              <a:pPr/>
              <a:t>20</a:t>
            </a:fld>
            <a:endParaRPr lang="es-ES"/>
          </a:p>
        </p:txBody>
      </p:sp>
      <p:pic>
        <p:nvPicPr>
          <p:cNvPr id="6" name="Obraz 5"/>
          <p:cNvPicPr>
            <a:picLocks noChangeAspect="1"/>
          </p:cNvPicPr>
          <p:nvPr/>
        </p:nvPicPr>
        <p:blipFill>
          <a:blip r:embed="rId3"/>
          <a:stretch>
            <a:fillRect/>
          </a:stretch>
        </p:blipFill>
        <p:spPr>
          <a:xfrm>
            <a:off x="1698496" y="2414485"/>
            <a:ext cx="6696075" cy="2695575"/>
          </a:xfrm>
          <a:prstGeom prst="rect">
            <a:avLst/>
          </a:prstGeom>
        </p:spPr>
      </p:pic>
    </p:spTree>
    <p:extLst>
      <p:ext uri="{BB962C8B-B14F-4D97-AF65-F5344CB8AC3E}">
        <p14:creationId xmlns:p14="http://schemas.microsoft.com/office/powerpoint/2010/main" val="16103148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stuaren leku-marka 17"/>
          <p:cNvSpPr>
            <a:spLocks noGrp="1"/>
          </p:cNvSpPr>
          <p:nvPr>
            <p:ph type="body" sz="quarter" idx="19"/>
          </p:nvPr>
        </p:nvSpPr>
        <p:spPr/>
        <p:txBody>
          <a:bodyPr/>
          <a:lstStyle/>
          <a:p>
            <a:pPr>
              <a:lnSpc>
                <a:spcPct val="250000"/>
              </a:lnSpc>
            </a:pPr>
            <a:endParaRPr lang="pl-PL" sz="1800" dirty="0" smtClean="0">
              <a:solidFill>
                <a:schemeClr val="tx1">
                  <a:lumMod val="65000"/>
                  <a:lumOff val="35000"/>
                </a:schemeClr>
              </a:solidFill>
              <a:latin typeface="Arial" panose="020B0604020202020204" pitchFamily="34" charset="0"/>
              <a:cs typeface="Arial" panose="020B0604020202020204" pitchFamily="34" charset="0"/>
            </a:endParaRPr>
          </a:p>
          <a:p>
            <a:pPr>
              <a:lnSpc>
                <a:spcPct val="250000"/>
              </a:lnSpc>
            </a:pPr>
            <a:r>
              <a:rPr lang="pl-PL" sz="1400" dirty="0" smtClean="0">
                <a:solidFill>
                  <a:schemeClr val="tx1">
                    <a:lumMod val="65000"/>
                    <a:lumOff val="35000"/>
                  </a:schemeClr>
                </a:solidFill>
                <a:latin typeface="Arial" panose="020B0604020202020204" pitchFamily="34" charset="0"/>
                <a:cs typeface="Arial" panose="020B0604020202020204" pitchFamily="34" charset="0"/>
              </a:rPr>
              <a:t>DANE MAKROEKONOMICZNE ORAZ RYNEK BUDOWLANY W POLSCE</a:t>
            </a:r>
            <a:endParaRPr lang="pl-PL" sz="1400" dirty="0">
              <a:solidFill>
                <a:schemeClr val="tx1">
                  <a:lumMod val="65000"/>
                  <a:lumOff val="35000"/>
                </a:schemeClr>
              </a:solidFill>
              <a:latin typeface="Arial" panose="020B0604020202020204" pitchFamily="34" charset="0"/>
              <a:cs typeface="Arial" panose="020B0604020202020204" pitchFamily="34" charset="0"/>
            </a:endParaRPr>
          </a:p>
          <a:p>
            <a:pPr>
              <a:lnSpc>
                <a:spcPct val="250000"/>
              </a:lnSpc>
            </a:pPr>
            <a:r>
              <a:rPr lang="pl-PL" sz="1400" dirty="0" smtClean="0">
                <a:solidFill>
                  <a:schemeClr val="tx1">
                    <a:lumMod val="65000"/>
                    <a:lumOff val="35000"/>
                  </a:schemeClr>
                </a:solidFill>
                <a:latin typeface="Arial" panose="020B0604020202020204" pitchFamily="34" charset="0"/>
                <a:cs typeface="Arial" panose="020B0604020202020204" pitchFamily="34" charset="0"/>
              </a:rPr>
              <a:t>WYNIKI FINANSOWE NA DZIEŃ 31 GRUDNIA 2024 ROKU</a:t>
            </a:r>
            <a:endParaRPr lang="pl-PL" sz="1400" i="1" dirty="0">
              <a:solidFill>
                <a:schemeClr val="tx1">
                  <a:lumMod val="65000"/>
                  <a:lumOff val="35000"/>
                </a:schemeClr>
              </a:solidFill>
              <a:latin typeface="Arial" panose="020B0604020202020204" pitchFamily="34" charset="0"/>
              <a:cs typeface="Arial" panose="020B0604020202020204" pitchFamily="34" charset="0"/>
            </a:endParaRPr>
          </a:p>
          <a:p>
            <a:pPr>
              <a:lnSpc>
                <a:spcPct val="250000"/>
              </a:lnSpc>
            </a:pPr>
            <a:r>
              <a:rPr lang="pl-PL" sz="1400" b="1" dirty="0" smtClean="0">
                <a:solidFill>
                  <a:schemeClr val="tx1">
                    <a:lumMod val="65000"/>
                    <a:lumOff val="35000"/>
                  </a:schemeClr>
                </a:solidFill>
                <a:latin typeface="Arial" panose="020B0604020202020204" pitchFamily="34" charset="0"/>
                <a:cs typeface="Arial" panose="020B0604020202020204" pitchFamily="34" charset="0"/>
              </a:rPr>
              <a:t>PORTFEL ZAMÓWIEŃ </a:t>
            </a:r>
          </a:p>
          <a:p>
            <a:pPr>
              <a:lnSpc>
                <a:spcPct val="250000"/>
              </a:lnSpc>
            </a:pPr>
            <a:r>
              <a:rPr lang="pl-PL" sz="1400" dirty="0" smtClean="0">
                <a:solidFill>
                  <a:schemeClr val="tx1">
                    <a:lumMod val="65000"/>
                    <a:lumOff val="35000"/>
                  </a:schemeClr>
                </a:solidFill>
                <a:latin typeface="Arial" panose="020B0604020202020204" pitchFamily="34" charset="0"/>
                <a:cs typeface="Arial" panose="020B0604020202020204" pitchFamily="34" charset="0"/>
              </a:rPr>
              <a:t>RYNEK I PERSPEKTYWY</a:t>
            </a:r>
            <a:endParaRPr lang="pl-PL" sz="1400" dirty="0">
              <a:solidFill>
                <a:schemeClr val="tx1">
                  <a:lumMod val="65000"/>
                  <a:lumOff val="35000"/>
                </a:schemeClr>
              </a:solidFill>
              <a:latin typeface="Arial" panose="020B0604020202020204" pitchFamily="34" charset="0"/>
              <a:cs typeface="Arial" panose="020B0604020202020204" pitchFamily="34" charset="0"/>
            </a:endParaRPr>
          </a:p>
          <a:p>
            <a:endParaRPr lang="es-ES" sz="1800" dirty="0"/>
          </a:p>
        </p:txBody>
      </p:sp>
      <p:sp>
        <p:nvSpPr>
          <p:cNvPr id="5" name="Symbol zastępczy tekstu 4"/>
          <p:cNvSpPr>
            <a:spLocks noGrp="1"/>
          </p:cNvSpPr>
          <p:nvPr>
            <p:ph type="body" sz="quarter" idx="21"/>
          </p:nvPr>
        </p:nvSpPr>
        <p:spPr/>
        <p:txBody>
          <a:bodyPr/>
          <a:lstStyle/>
          <a:p>
            <a:r>
              <a:rPr lang="pl-PL" dirty="0" smtClean="0"/>
              <a:t>AGENDA</a:t>
            </a:r>
            <a:endParaRPr lang="pl-PL" dirty="0"/>
          </a:p>
        </p:txBody>
      </p:sp>
    </p:spTree>
    <p:extLst>
      <p:ext uri="{BB962C8B-B14F-4D97-AF65-F5344CB8AC3E}">
        <p14:creationId xmlns:p14="http://schemas.microsoft.com/office/powerpoint/2010/main" val="10151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ulua 3"/>
          <p:cNvSpPr>
            <a:spLocks noGrp="1"/>
          </p:cNvSpPr>
          <p:nvPr>
            <p:ph type="title"/>
          </p:nvPr>
        </p:nvSpPr>
        <p:spPr/>
        <p:txBody>
          <a:bodyPr/>
          <a:lstStyle/>
          <a:p>
            <a:r>
              <a:rPr lang="pl-PL" dirty="0"/>
              <a:t>Najważniejsze projekty </a:t>
            </a:r>
            <a:r>
              <a:rPr lang="pl-PL" dirty="0" smtClean="0"/>
              <a:t>realizowane w 2024 roku</a:t>
            </a:r>
            <a:endParaRPr lang="es-ES" dirty="0"/>
          </a:p>
        </p:txBody>
      </p:sp>
      <p:sp>
        <p:nvSpPr>
          <p:cNvPr id="3" name="Symbol zastępczy tekstu 2"/>
          <p:cNvSpPr>
            <a:spLocks noGrp="1"/>
          </p:cNvSpPr>
          <p:nvPr>
            <p:ph type="body" sz="quarter" idx="21"/>
          </p:nvPr>
        </p:nvSpPr>
        <p:spPr/>
        <p:txBody>
          <a:bodyPr/>
          <a:lstStyle/>
          <a:p>
            <a:r>
              <a:rPr lang="pl-PL" dirty="0"/>
              <a:t>PORTFEL </a:t>
            </a:r>
            <a:r>
              <a:rPr lang="pl-PL" dirty="0" smtClean="0"/>
              <a:t>ZAMÓWIEŃ</a:t>
            </a:r>
            <a:endParaRPr lang="pl-PL" dirty="0"/>
          </a:p>
        </p:txBody>
      </p:sp>
      <p:sp>
        <p:nvSpPr>
          <p:cNvPr id="5" name="Testuaren leku-marka 4"/>
          <p:cNvSpPr>
            <a:spLocks noGrp="1"/>
          </p:cNvSpPr>
          <p:nvPr>
            <p:ph type="body" sz="quarter" idx="11"/>
          </p:nvPr>
        </p:nvSpPr>
        <p:spPr/>
        <p:txBody>
          <a:bodyPr/>
          <a:lstStyle/>
          <a:p>
            <a:r>
              <a:rPr lang="pl-PL" dirty="0"/>
              <a:t>3</a:t>
            </a:r>
            <a:endParaRPr lang="es-ES" dirty="0"/>
          </a:p>
        </p:txBody>
      </p:sp>
      <p:sp>
        <p:nvSpPr>
          <p:cNvPr id="8" name="Prostokąt 7"/>
          <p:cNvSpPr/>
          <p:nvPr/>
        </p:nvSpPr>
        <p:spPr>
          <a:xfrm>
            <a:off x="1562862" y="1412776"/>
            <a:ext cx="6825562" cy="874085"/>
          </a:xfrm>
          <a:prstGeom prst="rect">
            <a:avLst/>
          </a:prstGeom>
        </p:spPr>
        <p:txBody>
          <a:bodyPr wrap="square">
            <a:spAutoFit/>
          </a:bodyPr>
          <a:lstStyle/>
          <a:p>
            <a:pPr marL="85725" lvl="0" indent="-85725">
              <a:spcBef>
                <a:spcPct val="20000"/>
              </a:spcBef>
              <a:spcAft>
                <a:spcPts val="600"/>
              </a:spcAft>
              <a:buClr>
                <a:srgbClr val="ED9B33"/>
              </a:buClr>
              <a:buFont typeface="Open Sans" panose="020B0606030504020204" pitchFamily="34" charset="0"/>
              <a:buChar char="I"/>
            </a:pPr>
            <a:r>
              <a:rPr lang="pl-PL" sz="1200" b="1" dirty="0" smtClean="0">
                <a:solidFill>
                  <a:schemeClr val="tx1">
                    <a:lumMod val="75000"/>
                    <a:lumOff val="25000"/>
                  </a:schemeClr>
                </a:solidFill>
              </a:rPr>
              <a:t>OBIEKT ES-21, OBWODNICA METROPOLITALNA TRÓJMIASTA</a:t>
            </a:r>
            <a:endParaRPr lang="pl-PL" sz="1200" b="1" dirty="0">
              <a:solidFill>
                <a:schemeClr val="tx1">
                  <a:lumMod val="75000"/>
                  <a:lumOff val="25000"/>
                </a:schemeClr>
              </a:solidFill>
            </a:endParaRPr>
          </a:p>
          <a:p>
            <a:pPr marL="85725" lvl="0" indent="-85725">
              <a:spcBef>
                <a:spcPct val="20000"/>
              </a:spcBef>
              <a:spcAft>
                <a:spcPts val="600"/>
              </a:spcAft>
              <a:buClr>
                <a:srgbClr val="ED9B33"/>
              </a:buClr>
              <a:buFont typeface="Open Sans" panose="020B0606030504020204" pitchFamily="34" charset="0"/>
              <a:buChar char="I"/>
            </a:pPr>
            <a:r>
              <a:rPr lang="pl-PL" altLang="pl-PL" sz="1200" i="1" dirty="0" smtClean="0">
                <a:solidFill>
                  <a:srgbClr val="000000"/>
                </a:solidFill>
              </a:rPr>
              <a:t>Inwestor: </a:t>
            </a:r>
            <a:r>
              <a:rPr lang="pl-PL" altLang="pl-PL" sz="1200" b="1" i="1" dirty="0" smtClean="0">
                <a:solidFill>
                  <a:schemeClr val="tx1">
                    <a:lumMod val="75000"/>
                    <a:lumOff val="25000"/>
                  </a:schemeClr>
                </a:solidFill>
              </a:rPr>
              <a:t>GDDKiA</a:t>
            </a:r>
          </a:p>
          <a:p>
            <a:pPr marL="85725" lvl="0" indent="-85725">
              <a:spcBef>
                <a:spcPct val="20000"/>
              </a:spcBef>
              <a:spcAft>
                <a:spcPts val="600"/>
              </a:spcAft>
              <a:buClr>
                <a:srgbClr val="ED9B33"/>
              </a:buClr>
              <a:buFont typeface="Open Sans" panose="020B0606030504020204" pitchFamily="34" charset="0"/>
              <a:buChar char="I"/>
            </a:pPr>
            <a:r>
              <a:rPr lang="pl-PL" altLang="pl-PL" sz="1200" i="1" dirty="0" smtClean="0">
                <a:solidFill>
                  <a:srgbClr val="000000"/>
                </a:solidFill>
              </a:rPr>
              <a:t>Generalny </a:t>
            </a:r>
            <a:r>
              <a:rPr lang="pl-PL" altLang="pl-PL" sz="1200" i="1" dirty="0">
                <a:solidFill>
                  <a:srgbClr val="000000"/>
                </a:solidFill>
              </a:rPr>
              <a:t>Wykonawca: </a:t>
            </a:r>
            <a:r>
              <a:rPr lang="pl-PL" altLang="pl-PL" sz="1200" b="1" i="1" dirty="0" err="1" smtClean="0">
                <a:solidFill>
                  <a:schemeClr val="tx1">
                    <a:lumMod val="75000"/>
                    <a:lumOff val="25000"/>
                  </a:schemeClr>
                </a:solidFill>
              </a:rPr>
              <a:t>Budren</a:t>
            </a:r>
            <a:endParaRPr lang="pl-PL" altLang="pl-PL" sz="1200" b="1" i="1" dirty="0">
              <a:solidFill>
                <a:schemeClr val="tx1">
                  <a:lumMod val="75000"/>
                  <a:lumOff val="25000"/>
                </a:schemeClr>
              </a:solidFill>
            </a:endParaRPr>
          </a:p>
        </p:txBody>
      </p:sp>
      <p:pic>
        <p:nvPicPr>
          <p:cNvPr id="9" name="Obraz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4311" y="2708920"/>
            <a:ext cx="7344816" cy="3070134"/>
          </a:xfrm>
          <a:prstGeom prst="rect">
            <a:avLst/>
          </a:prstGeom>
        </p:spPr>
      </p:pic>
      <p:sp>
        <p:nvSpPr>
          <p:cNvPr id="2" name="Symbol zastępczy numeru slajdu 1"/>
          <p:cNvSpPr>
            <a:spLocks noGrp="1"/>
          </p:cNvSpPr>
          <p:nvPr>
            <p:ph type="sldNum" sz="quarter" idx="4"/>
          </p:nvPr>
        </p:nvSpPr>
        <p:spPr/>
        <p:txBody>
          <a:bodyPr/>
          <a:lstStyle/>
          <a:p>
            <a:fld id="{7F4E4EF8-BF11-48BA-8607-445ED92DE416}" type="slidenum">
              <a:rPr lang="es-ES" smtClean="0"/>
              <a:pPr/>
              <a:t>22</a:t>
            </a:fld>
            <a:endParaRPr lang="es-ES"/>
          </a:p>
        </p:txBody>
      </p:sp>
    </p:spTree>
    <p:extLst>
      <p:ext uri="{BB962C8B-B14F-4D97-AF65-F5344CB8AC3E}">
        <p14:creationId xmlns:p14="http://schemas.microsoft.com/office/powerpoint/2010/main" val="9530607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ulua 3"/>
          <p:cNvSpPr>
            <a:spLocks noGrp="1"/>
          </p:cNvSpPr>
          <p:nvPr>
            <p:ph type="title"/>
          </p:nvPr>
        </p:nvSpPr>
        <p:spPr/>
        <p:txBody>
          <a:bodyPr/>
          <a:lstStyle/>
          <a:p>
            <a:r>
              <a:rPr lang="pl-PL" dirty="0"/>
              <a:t>Najważniejsze projekty </a:t>
            </a:r>
            <a:r>
              <a:rPr lang="pl-PL" dirty="0" smtClean="0"/>
              <a:t>realizowane </a:t>
            </a:r>
            <a:r>
              <a:rPr lang="pl-PL" dirty="0"/>
              <a:t>w </a:t>
            </a:r>
            <a:r>
              <a:rPr lang="pl-PL" dirty="0" smtClean="0"/>
              <a:t>2024 roku</a:t>
            </a:r>
            <a:endParaRPr lang="es-ES" dirty="0"/>
          </a:p>
        </p:txBody>
      </p:sp>
      <p:sp>
        <p:nvSpPr>
          <p:cNvPr id="3" name="Symbol zastępczy tekstu 2"/>
          <p:cNvSpPr>
            <a:spLocks noGrp="1"/>
          </p:cNvSpPr>
          <p:nvPr>
            <p:ph type="body" sz="quarter" idx="21"/>
          </p:nvPr>
        </p:nvSpPr>
        <p:spPr/>
        <p:txBody>
          <a:bodyPr/>
          <a:lstStyle/>
          <a:p>
            <a:r>
              <a:rPr lang="pl-PL" dirty="0"/>
              <a:t>PORTFEL </a:t>
            </a:r>
            <a:r>
              <a:rPr lang="pl-PL" dirty="0" smtClean="0"/>
              <a:t>ZAMÓWIEŃ</a:t>
            </a:r>
            <a:endParaRPr lang="pl-PL" dirty="0"/>
          </a:p>
        </p:txBody>
      </p:sp>
      <p:sp>
        <p:nvSpPr>
          <p:cNvPr id="5" name="Testuaren leku-marka 4"/>
          <p:cNvSpPr>
            <a:spLocks noGrp="1"/>
          </p:cNvSpPr>
          <p:nvPr>
            <p:ph type="body" sz="quarter" idx="11"/>
          </p:nvPr>
        </p:nvSpPr>
        <p:spPr/>
        <p:txBody>
          <a:bodyPr/>
          <a:lstStyle/>
          <a:p>
            <a:r>
              <a:rPr lang="pl-PL" dirty="0"/>
              <a:t>3</a:t>
            </a:r>
            <a:endParaRPr lang="es-ES" dirty="0"/>
          </a:p>
        </p:txBody>
      </p:sp>
      <p:sp>
        <p:nvSpPr>
          <p:cNvPr id="6" name="Prostokąt 5"/>
          <p:cNvSpPr/>
          <p:nvPr/>
        </p:nvSpPr>
        <p:spPr>
          <a:xfrm>
            <a:off x="1562862" y="1412776"/>
            <a:ext cx="6825562" cy="874085"/>
          </a:xfrm>
          <a:prstGeom prst="rect">
            <a:avLst/>
          </a:prstGeom>
        </p:spPr>
        <p:txBody>
          <a:bodyPr wrap="square">
            <a:spAutoFit/>
          </a:bodyPr>
          <a:lstStyle/>
          <a:p>
            <a:pPr marL="85725" lvl="0" indent="-85725">
              <a:spcBef>
                <a:spcPct val="20000"/>
              </a:spcBef>
              <a:spcAft>
                <a:spcPts val="600"/>
              </a:spcAft>
              <a:buClr>
                <a:srgbClr val="ED9B33"/>
              </a:buClr>
              <a:buFont typeface="Open Sans" panose="020B0606030504020204" pitchFamily="34" charset="0"/>
              <a:buChar char="I"/>
            </a:pPr>
            <a:r>
              <a:rPr lang="pl-PL" sz="1200" b="1" dirty="0" smtClean="0">
                <a:solidFill>
                  <a:schemeClr val="tx1">
                    <a:lumMod val="75000"/>
                    <a:lumOff val="25000"/>
                  </a:schemeClr>
                </a:solidFill>
              </a:rPr>
              <a:t>OBIEKT ES-201 w ciągu drogi S7, na odcinku Widoma- Kraków</a:t>
            </a:r>
          </a:p>
          <a:p>
            <a:pPr marL="85725" lvl="0" indent="-85725">
              <a:spcBef>
                <a:spcPct val="20000"/>
              </a:spcBef>
              <a:spcAft>
                <a:spcPts val="600"/>
              </a:spcAft>
              <a:buClr>
                <a:srgbClr val="ED9B33"/>
              </a:buClr>
              <a:buFont typeface="Open Sans" panose="020B0606030504020204" pitchFamily="34" charset="0"/>
              <a:buChar char="I"/>
            </a:pPr>
            <a:r>
              <a:rPr lang="pl-PL" altLang="pl-PL" sz="1200" i="1" dirty="0" smtClean="0">
                <a:solidFill>
                  <a:srgbClr val="000000"/>
                </a:solidFill>
              </a:rPr>
              <a:t>Inwestor: </a:t>
            </a:r>
            <a:r>
              <a:rPr lang="pl-PL" altLang="pl-PL" sz="1200" b="1" i="1" dirty="0" smtClean="0">
                <a:solidFill>
                  <a:schemeClr val="tx1">
                    <a:lumMod val="75000"/>
                    <a:lumOff val="25000"/>
                  </a:schemeClr>
                </a:solidFill>
              </a:rPr>
              <a:t>GDDKiA</a:t>
            </a:r>
          </a:p>
          <a:p>
            <a:pPr marL="85725" lvl="0" indent="-85725">
              <a:spcBef>
                <a:spcPct val="20000"/>
              </a:spcBef>
              <a:spcAft>
                <a:spcPts val="600"/>
              </a:spcAft>
              <a:buClr>
                <a:srgbClr val="ED9B33"/>
              </a:buClr>
              <a:buFont typeface="Open Sans" panose="020B0606030504020204" pitchFamily="34" charset="0"/>
              <a:buChar char="I"/>
            </a:pPr>
            <a:r>
              <a:rPr lang="pl-PL" altLang="pl-PL" sz="1200" i="1" dirty="0" smtClean="0">
                <a:solidFill>
                  <a:srgbClr val="000000"/>
                </a:solidFill>
              </a:rPr>
              <a:t>Generalny </a:t>
            </a:r>
            <a:r>
              <a:rPr lang="pl-PL" altLang="pl-PL" sz="1200" i="1" dirty="0">
                <a:solidFill>
                  <a:srgbClr val="000000"/>
                </a:solidFill>
              </a:rPr>
              <a:t>Wykonawca: </a:t>
            </a:r>
            <a:r>
              <a:rPr lang="pl-PL" altLang="pl-PL" sz="1200" b="1" i="1" dirty="0" err="1" smtClean="0">
                <a:solidFill>
                  <a:schemeClr val="tx1">
                    <a:lumMod val="75000"/>
                    <a:lumOff val="25000"/>
                  </a:schemeClr>
                </a:solidFill>
              </a:rPr>
              <a:t>Gulermak</a:t>
            </a:r>
            <a:endParaRPr lang="pl-PL" altLang="pl-PL" sz="1200" b="1" i="1" dirty="0">
              <a:solidFill>
                <a:schemeClr val="tx1">
                  <a:lumMod val="75000"/>
                  <a:lumOff val="25000"/>
                </a:schemeClr>
              </a:solidFill>
            </a:endParaRPr>
          </a:p>
        </p:txBody>
      </p:sp>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278" y="2519227"/>
            <a:ext cx="7068616" cy="4099797"/>
          </a:xfrm>
          <a:prstGeom prst="rect">
            <a:avLst/>
          </a:prstGeom>
        </p:spPr>
      </p:pic>
      <p:sp>
        <p:nvSpPr>
          <p:cNvPr id="7" name="Symbol zastępczy numeru slajdu 6"/>
          <p:cNvSpPr>
            <a:spLocks noGrp="1"/>
          </p:cNvSpPr>
          <p:nvPr>
            <p:ph type="sldNum" sz="quarter" idx="4"/>
          </p:nvPr>
        </p:nvSpPr>
        <p:spPr/>
        <p:txBody>
          <a:bodyPr/>
          <a:lstStyle/>
          <a:p>
            <a:fld id="{7F4E4EF8-BF11-48BA-8607-445ED92DE416}" type="slidenum">
              <a:rPr lang="es-ES" smtClean="0"/>
              <a:pPr/>
              <a:t>23</a:t>
            </a:fld>
            <a:endParaRPr lang="es-ES"/>
          </a:p>
        </p:txBody>
      </p:sp>
    </p:spTree>
    <p:extLst>
      <p:ext uri="{BB962C8B-B14F-4D97-AF65-F5344CB8AC3E}">
        <p14:creationId xmlns:p14="http://schemas.microsoft.com/office/powerpoint/2010/main" val="36407586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2" cstate="print">
            <a:extLst>
              <a:ext uri="{28A0092B-C50C-407E-A947-70E740481C1C}">
                <a14:useLocalDpi xmlns:a14="http://schemas.microsoft.com/office/drawing/2010/main" val="0"/>
              </a:ext>
            </a:extLst>
          </a:blip>
          <a:srcRect l="454" t="2998" b="8652"/>
          <a:stretch/>
        </p:blipFill>
        <p:spPr>
          <a:xfrm>
            <a:off x="1894584" y="2431437"/>
            <a:ext cx="6512633" cy="4337754"/>
          </a:xfrm>
          <a:prstGeom prst="rect">
            <a:avLst/>
          </a:prstGeom>
        </p:spPr>
      </p:pic>
      <p:sp>
        <p:nvSpPr>
          <p:cNvPr id="4" name="Titulua 3"/>
          <p:cNvSpPr>
            <a:spLocks noGrp="1"/>
          </p:cNvSpPr>
          <p:nvPr>
            <p:ph type="title"/>
          </p:nvPr>
        </p:nvSpPr>
        <p:spPr/>
        <p:txBody>
          <a:bodyPr/>
          <a:lstStyle/>
          <a:p>
            <a:r>
              <a:rPr lang="pl-PL" dirty="0"/>
              <a:t>Najważniejsze projekty </a:t>
            </a:r>
            <a:r>
              <a:rPr lang="pl-PL" dirty="0" smtClean="0"/>
              <a:t>realizowane w 2024 roku</a:t>
            </a:r>
            <a:endParaRPr lang="es-ES" dirty="0"/>
          </a:p>
        </p:txBody>
      </p:sp>
      <p:sp>
        <p:nvSpPr>
          <p:cNvPr id="3" name="Symbol zastępczy tekstu 2"/>
          <p:cNvSpPr>
            <a:spLocks noGrp="1"/>
          </p:cNvSpPr>
          <p:nvPr>
            <p:ph type="body" sz="quarter" idx="21"/>
          </p:nvPr>
        </p:nvSpPr>
        <p:spPr/>
        <p:txBody>
          <a:bodyPr/>
          <a:lstStyle/>
          <a:p>
            <a:r>
              <a:rPr lang="pl-PL" dirty="0"/>
              <a:t>PORTFEL </a:t>
            </a:r>
            <a:r>
              <a:rPr lang="pl-PL" dirty="0" smtClean="0"/>
              <a:t>ZAMÓWIEŃ</a:t>
            </a:r>
            <a:endParaRPr lang="pl-PL" dirty="0"/>
          </a:p>
        </p:txBody>
      </p:sp>
      <p:sp>
        <p:nvSpPr>
          <p:cNvPr id="5" name="Testuaren leku-marka 4"/>
          <p:cNvSpPr>
            <a:spLocks noGrp="1"/>
          </p:cNvSpPr>
          <p:nvPr>
            <p:ph type="body" sz="quarter" idx="11"/>
          </p:nvPr>
        </p:nvSpPr>
        <p:spPr/>
        <p:txBody>
          <a:bodyPr/>
          <a:lstStyle/>
          <a:p>
            <a:r>
              <a:rPr lang="pl-PL" dirty="0"/>
              <a:t>3</a:t>
            </a:r>
            <a:endParaRPr lang="es-ES" dirty="0"/>
          </a:p>
        </p:txBody>
      </p:sp>
      <p:sp>
        <p:nvSpPr>
          <p:cNvPr id="6" name="Prostokąt 5"/>
          <p:cNvSpPr/>
          <p:nvPr/>
        </p:nvSpPr>
        <p:spPr>
          <a:xfrm>
            <a:off x="1562862" y="1412776"/>
            <a:ext cx="6979158" cy="874085"/>
          </a:xfrm>
          <a:prstGeom prst="rect">
            <a:avLst/>
          </a:prstGeom>
        </p:spPr>
        <p:txBody>
          <a:bodyPr wrap="square">
            <a:spAutoFit/>
          </a:bodyPr>
          <a:lstStyle/>
          <a:p>
            <a:pPr marL="85725" indent="-85725">
              <a:spcBef>
                <a:spcPct val="20000"/>
              </a:spcBef>
              <a:spcAft>
                <a:spcPts val="600"/>
              </a:spcAft>
              <a:buClr>
                <a:srgbClr val="ED9B33"/>
              </a:buClr>
              <a:buFont typeface="Open Sans" panose="020B0606030504020204" pitchFamily="34" charset="0"/>
              <a:buChar char="I"/>
            </a:pPr>
            <a:r>
              <a:rPr lang="pl-PL" sz="1200" b="1" dirty="0" smtClean="0">
                <a:solidFill>
                  <a:prstClr val="black">
                    <a:lumMod val="75000"/>
                    <a:lumOff val="25000"/>
                  </a:prstClr>
                </a:solidFill>
              </a:rPr>
              <a:t>Most </a:t>
            </a:r>
            <a:r>
              <a:rPr lang="pl-PL" sz="1200" b="1" dirty="0" err="1" smtClean="0">
                <a:solidFill>
                  <a:prstClr val="black">
                    <a:lumMod val="75000"/>
                    <a:lumOff val="25000"/>
                  </a:prstClr>
                </a:solidFill>
              </a:rPr>
              <a:t>Kruunuvuori</a:t>
            </a:r>
            <a:r>
              <a:rPr lang="pl-PL" sz="1200" b="1" dirty="0" smtClean="0">
                <a:solidFill>
                  <a:prstClr val="black">
                    <a:lumMod val="75000"/>
                    <a:lumOff val="25000"/>
                  </a:prstClr>
                </a:solidFill>
              </a:rPr>
              <a:t> w Helsinkach </a:t>
            </a:r>
          </a:p>
          <a:p>
            <a:pPr marL="85725" lvl="0" indent="-85725">
              <a:spcBef>
                <a:spcPct val="20000"/>
              </a:spcBef>
              <a:spcAft>
                <a:spcPts val="600"/>
              </a:spcAft>
              <a:buClr>
                <a:srgbClr val="ED9B33"/>
              </a:buClr>
              <a:buFont typeface="Open Sans" panose="020B0606030504020204" pitchFamily="34" charset="0"/>
              <a:buChar char="I"/>
            </a:pPr>
            <a:r>
              <a:rPr lang="pl-PL" altLang="pl-PL" sz="1200" i="1" dirty="0" smtClean="0">
                <a:solidFill>
                  <a:prstClr val="black">
                    <a:lumMod val="75000"/>
                    <a:lumOff val="25000"/>
                  </a:prstClr>
                </a:solidFill>
              </a:rPr>
              <a:t>Inwestor: </a:t>
            </a:r>
            <a:r>
              <a:rPr lang="pl-PL" altLang="pl-PL" sz="1200" b="1" i="1" dirty="0" smtClean="0">
                <a:solidFill>
                  <a:prstClr val="black">
                    <a:lumMod val="75000"/>
                    <a:lumOff val="25000"/>
                  </a:prstClr>
                </a:solidFill>
              </a:rPr>
              <a:t>Miasto Helsinki</a:t>
            </a:r>
            <a:endParaRPr lang="pl-PL" altLang="pl-PL" sz="1200" b="1" i="1" dirty="0">
              <a:solidFill>
                <a:srgbClr val="FF0000"/>
              </a:solidFill>
            </a:endParaRPr>
          </a:p>
          <a:p>
            <a:pPr marL="85725" lvl="0" indent="-85725">
              <a:spcBef>
                <a:spcPct val="20000"/>
              </a:spcBef>
              <a:spcAft>
                <a:spcPts val="600"/>
              </a:spcAft>
              <a:buClr>
                <a:srgbClr val="ED9B33"/>
              </a:buClr>
              <a:buFont typeface="Open Sans" panose="020B0606030504020204" pitchFamily="34" charset="0"/>
              <a:buChar char="I"/>
            </a:pPr>
            <a:r>
              <a:rPr lang="pl-PL" altLang="pl-PL" sz="1200" i="1" dirty="0">
                <a:solidFill>
                  <a:prstClr val="black">
                    <a:lumMod val="75000"/>
                    <a:lumOff val="25000"/>
                  </a:prstClr>
                </a:solidFill>
              </a:rPr>
              <a:t>Generalny </a:t>
            </a:r>
            <a:r>
              <a:rPr lang="pl-PL" altLang="pl-PL" sz="1200" i="1" dirty="0" smtClean="0">
                <a:solidFill>
                  <a:prstClr val="black">
                    <a:lumMod val="75000"/>
                    <a:lumOff val="25000"/>
                  </a:prstClr>
                </a:solidFill>
              </a:rPr>
              <a:t>Wykonawca: </a:t>
            </a:r>
            <a:r>
              <a:rPr lang="pl-PL" altLang="pl-PL" sz="1200" b="1" i="1" dirty="0">
                <a:solidFill>
                  <a:prstClr val="black">
                    <a:lumMod val="75000"/>
                    <a:lumOff val="25000"/>
                  </a:prstClr>
                </a:solidFill>
              </a:rPr>
              <a:t>Konsorcjum TYL </a:t>
            </a:r>
            <a:r>
              <a:rPr lang="pl-PL" altLang="pl-PL" sz="1200" b="1" i="1" dirty="0" err="1">
                <a:solidFill>
                  <a:prstClr val="black">
                    <a:lumMod val="75000"/>
                    <a:lumOff val="25000"/>
                  </a:prstClr>
                </a:solidFill>
              </a:rPr>
              <a:t>Kruunusillat</a:t>
            </a:r>
            <a:r>
              <a:rPr lang="pl-PL" altLang="pl-PL" sz="1200" b="1" i="1" dirty="0">
                <a:solidFill>
                  <a:prstClr val="black">
                    <a:lumMod val="75000"/>
                    <a:lumOff val="25000"/>
                  </a:prstClr>
                </a:solidFill>
              </a:rPr>
              <a:t> (YIT </a:t>
            </a:r>
            <a:r>
              <a:rPr lang="pl-PL" altLang="pl-PL" sz="1200" b="1" i="1" dirty="0" err="1">
                <a:solidFill>
                  <a:prstClr val="black">
                    <a:lumMod val="75000"/>
                    <a:lumOff val="25000"/>
                  </a:prstClr>
                </a:solidFill>
              </a:rPr>
              <a:t>Oy</a:t>
            </a:r>
            <a:r>
              <a:rPr lang="pl-PL" altLang="pl-PL" sz="1200" b="1" i="1" dirty="0">
                <a:solidFill>
                  <a:prstClr val="black">
                    <a:lumMod val="75000"/>
                    <a:lumOff val="25000"/>
                  </a:prstClr>
                </a:solidFill>
              </a:rPr>
              <a:t> &amp; </a:t>
            </a:r>
            <a:r>
              <a:rPr lang="pl-PL" altLang="pl-PL" sz="1200" b="1" i="1" dirty="0" err="1">
                <a:solidFill>
                  <a:prstClr val="black">
                    <a:lumMod val="75000"/>
                    <a:lumOff val="25000"/>
                  </a:prstClr>
                </a:solidFill>
              </a:rPr>
              <a:t>Kreate</a:t>
            </a:r>
            <a:r>
              <a:rPr lang="pl-PL" altLang="pl-PL" sz="1200" b="1" i="1" dirty="0">
                <a:solidFill>
                  <a:prstClr val="black">
                    <a:lumMod val="75000"/>
                    <a:lumOff val="25000"/>
                  </a:prstClr>
                </a:solidFill>
              </a:rPr>
              <a:t> </a:t>
            </a:r>
            <a:r>
              <a:rPr lang="pl-PL" altLang="pl-PL" sz="1200" b="1" i="1" dirty="0" err="1">
                <a:solidFill>
                  <a:prstClr val="black">
                    <a:lumMod val="75000"/>
                    <a:lumOff val="25000"/>
                  </a:prstClr>
                </a:solidFill>
              </a:rPr>
              <a:t>Oy</a:t>
            </a:r>
            <a:r>
              <a:rPr lang="pl-PL" altLang="pl-PL" sz="1200" b="1" i="1" dirty="0">
                <a:solidFill>
                  <a:prstClr val="black">
                    <a:lumMod val="75000"/>
                    <a:lumOff val="25000"/>
                  </a:prstClr>
                </a:solidFill>
              </a:rPr>
              <a:t>) oraz TRB </a:t>
            </a:r>
            <a:r>
              <a:rPr lang="pl-PL" altLang="pl-PL" sz="1200" b="1" i="1" dirty="0" err="1">
                <a:solidFill>
                  <a:prstClr val="black">
                    <a:lumMod val="75000"/>
                    <a:lumOff val="25000"/>
                  </a:prstClr>
                </a:solidFill>
              </a:rPr>
              <a:t>Rakennustoimisto</a:t>
            </a:r>
            <a:r>
              <a:rPr lang="pl-PL" altLang="pl-PL" sz="1200" b="1" i="1" dirty="0">
                <a:solidFill>
                  <a:prstClr val="black">
                    <a:lumMod val="75000"/>
                    <a:lumOff val="25000"/>
                  </a:prstClr>
                </a:solidFill>
              </a:rPr>
              <a:t> </a:t>
            </a:r>
            <a:r>
              <a:rPr lang="pl-PL" altLang="pl-PL" sz="1200" b="1" i="1" dirty="0" err="1">
                <a:solidFill>
                  <a:prstClr val="black">
                    <a:lumMod val="75000"/>
                    <a:lumOff val="25000"/>
                  </a:prstClr>
                </a:solidFill>
              </a:rPr>
              <a:t>Oy</a:t>
            </a:r>
            <a:r>
              <a:rPr lang="pl-PL" altLang="pl-PL" sz="1200" b="1" i="1" dirty="0">
                <a:solidFill>
                  <a:prstClr val="black">
                    <a:lumMod val="75000"/>
                    <a:lumOff val="25000"/>
                  </a:prstClr>
                </a:solidFill>
              </a:rPr>
              <a:t> </a:t>
            </a:r>
          </a:p>
        </p:txBody>
      </p:sp>
      <p:sp>
        <p:nvSpPr>
          <p:cNvPr id="2" name="Symbol zastępczy numeru slajdu 1"/>
          <p:cNvSpPr>
            <a:spLocks noGrp="1"/>
          </p:cNvSpPr>
          <p:nvPr>
            <p:ph type="sldNum" sz="quarter" idx="4"/>
          </p:nvPr>
        </p:nvSpPr>
        <p:spPr/>
        <p:txBody>
          <a:bodyPr/>
          <a:lstStyle/>
          <a:p>
            <a:fld id="{7F4E4EF8-BF11-48BA-8607-445ED92DE416}" type="slidenum">
              <a:rPr lang="es-ES" smtClean="0"/>
              <a:pPr/>
              <a:t>24</a:t>
            </a:fld>
            <a:endParaRPr lang="es-ES"/>
          </a:p>
        </p:txBody>
      </p:sp>
    </p:spTree>
    <p:extLst>
      <p:ext uri="{BB962C8B-B14F-4D97-AF65-F5344CB8AC3E}">
        <p14:creationId xmlns:p14="http://schemas.microsoft.com/office/powerpoint/2010/main" val="1901122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p:cNvPicPr>
            <a:picLocks noChangeAspect="1"/>
          </p:cNvPicPr>
          <p:nvPr/>
        </p:nvPicPr>
        <p:blipFill rotWithShape="1">
          <a:blip r:embed="rId2" cstate="print">
            <a:extLst>
              <a:ext uri="{28A0092B-C50C-407E-A947-70E740481C1C}">
                <a14:useLocalDpi xmlns:a14="http://schemas.microsoft.com/office/drawing/2010/main" val="0"/>
              </a:ext>
            </a:extLst>
          </a:blip>
          <a:srcRect l="13402" t="4834" r="15598" b="7426"/>
          <a:stretch/>
        </p:blipFill>
        <p:spPr>
          <a:xfrm>
            <a:off x="1894584" y="2431437"/>
            <a:ext cx="6512633" cy="4342743"/>
          </a:xfrm>
          <a:prstGeom prst="rect">
            <a:avLst/>
          </a:prstGeom>
        </p:spPr>
      </p:pic>
      <p:sp>
        <p:nvSpPr>
          <p:cNvPr id="4" name="Titulua 3"/>
          <p:cNvSpPr>
            <a:spLocks noGrp="1"/>
          </p:cNvSpPr>
          <p:nvPr>
            <p:ph type="title"/>
          </p:nvPr>
        </p:nvSpPr>
        <p:spPr/>
        <p:txBody>
          <a:bodyPr/>
          <a:lstStyle/>
          <a:p>
            <a:r>
              <a:rPr lang="pl-PL" dirty="0"/>
              <a:t>Najważniejsze projekty </a:t>
            </a:r>
            <a:r>
              <a:rPr lang="pl-PL" dirty="0" smtClean="0"/>
              <a:t>realizowane w 2024 roku</a:t>
            </a:r>
            <a:endParaRPr lang="es-ES" dirty="0"/>
          </a:p>
        </p:txBody>
      </p:sp>
      <p:sp>
        <p:nvSpPr>
          <p:cNvPr id="3" name="Symbol zastępczy tekstu 2"/>
          <p:cNvSpPr>
            <a:spLocks noGrp="1"/>
          </p:cNvSpPr>
          <p:nvPr>
            <p:ph type="body" sz="quarter" idx="21"/>
          </p:nvPr>
        </p:nvSpPr>
        <p:spPr/>
        <p:txBody>
          <a:bodyPr/>
          <a:lstStyle/>
          <a:p>
            <a:r>
              <a:rPr lang="pl-PL" dirty="0"/>
              <a:t>PORTFEL </a:t>
            </a:r>
            <a:r>
              <a:rPr lang="pl-PL" dirty="0" smtClean="0"/>
              <a:t>ZAMÓWIEŃ</a:t>
            </a:r>
            <a:endParaRPr lang="pl-PL" dirty="0"/>
          </a:p>
        </p:txBody>
      </p:sp>
      <p:sp>
        <p:nvSpPr>
          <p:cNvPr id="5" name="Testuaren leku-marka 4"/>
          <p:cNvSpPr>
            <a:spLocks noGrp="1"/>
          </p:cNvSpPr>
          <p:nvPr>
            <p:ph type="body" sz="quarter" idx="11"/>
          </p:nvPr>
        </p:nvSpPr>
        <p:spPr/>
        <p:txBody>
          <a:bodyPr/>
          <a:lstStyle/>
          <a:p>
            <a:r>
              <a:rPr lang="pl-PL" dirty="0"/>
              <a:t>3</a:t>
            </a:r>
            <a:endParaRPr lang="es-ES" dirty="0"/>
          </a:p>
        </p:txBody>
      </p:sp>
      <p:sp>
        <p:nvSpPr>
          <p:cNvPr id="6" name="Prostokąt 5"/>
          <p:cNvSpPr/>
          <p:nvPr/>
        </p:nvSpPr>
        <p:spPr>
          <a:xfrm>
            <a:off x="1562862" y="1412776"/>
            <a:ext cx="6825562" cy="874085"/>
          </a:xfrm>
          <a:prstGeom prst="rect">
            <a:avLst/>
          </a:prstGeom>
        </p:spPr>
        <p:txBody>
          <a:bodyPr wrap="square">
            <a:spAutoFit/>
          </a:bodyPr>
          <a:lstStyle/>
          <a:p>
            <a:pPr marL="85725" indent="-85725">
              <a:spcBef>
                <a:spcPct val="20000"/>
              </a:spcBef>
              <a:spcAft>
                <a:spcPts val="600"/>
              </a:spcAft>
              <a:buClr>
                <a:srgbClr val="ED9B33"/>
              </a:buClr>
              <a:buFont typeface="Open Sans" panose="020B0606030504020204" pitchFamily="34" charset="0"/>
              <a:buChar char="I"/>
            </a:pPr>
            <a:r>
              <a:rPr lang="pl-PL" sz="1200" b="1" dirty="0" smtClean="0">
                <a:solidFill>
                  <a:prstClr val="black">
                    <a:lumMod val="75000"/>
                    <a:lumOff val="25000"/>
                  </a:prstClr>
                </a:solidFill>
              </a:rPr>
              <a:t>Most nad rzeką Kamienną w Ostrowcu Świętokrzyskim </a:t>
            </a:r>
          </a:p>
          <a:p>
            <a:pPr marL="85725" lvl="0" indent="-85725">
              <a:spcBef>
                <a:spcPct val="20000"/>
              </a:spcBef>
              <a:spcAft>
                <a:spcPts val="600"/>
              </a:spcAft>
              <a:buClr>
                <a:srgbClr val="ED9B33"/>
              </a:buClr>
              <a:buFont typeface="Open Sans" panose="020B0606030504020204" pitchFamily="34" charset="0"/>
              <a:buChar char="I"/>
            </a:pPr>
            <a:r>
              <a:rPr lang="pl-PL" altLang="pl-PL" sz="1200" i="1" dirty="0">
                <a:solidFill>
                  <a:prstClr val="black">
                    <a:lumMod val="75000"/>
                    <a:lumOff val="25000"/>
                  </a:prstClr>
                </a:solidFill>
              </a:rPr>
              <a:t>Inwestor: </a:t>
            </a:r>
            <a:r>
              <a:rPr lang="pl-PL" altLang="pl-PL" sz="1200" b="1" i="1" dirty="0">
                <a:solidFill>
                  <a:prstClr val="black">
                    <a:lumMod val="75000"/>
                    <a:lumOff val="25000"/>
                  </a:prstClr>
                </a:solidFill>
              </a:rPr>
              <a:t>Województwo Świętokrzyskie - Świętokrzyski Zarząd Dróg Wojewódzkich w Kielcach </a:t>
            </a:r>
          </a:p>
          <a:p>
            <a:pPr marL="85725" lvl="0" indent="-85725">
              <a:spcBef>
                <a:spcPct val="20000"/>
              </a:spcBef>
              <a:spcAft>
                <a:spcPts val="600"/>
              </a:spcAft>
              <a:buClr>
                <a:srgbClr val="ED9B33"/>
              </a:buClr>
              <a:buFont typeface="Open Sans" panose="020B0606030504020204" pitchFamily="34" charset="0"/>
              <a:buChar char="I"/>
            </a:pPr>
            <a:r>
              <a:rPr lang="pl-PL" altLang="pl-PL" sz="1200" i="1" dirty="0">
                <a:solidFill>
                  <a:prstClr val="black">
                    <a:lumMod val="75000"/>
                    <a:lumOff val="25000"/>
                  </a:prstClr>
                </a:solidFill>
              </a:rPr>
              <a:t>Generalny Wykonawca</a:t>
            </a:r>
            <a:r>
              <a:rPr lang="pl-PL" altLang="pl-PL" sz="1200" i="1" dirty="0" smtClean="0">
                <a:solidFill>
                  <a:prstClr val="black">
                    <a:lumMod val="75000"/>
                    <a:lumOff val="25000"/>
                  </a:prstClr>
                </a:solidFill>
              </a:rPr>
              <a:t>: </a:t>
            </a:r>
            <a:r>
              <a:rPr lang="pl-PL" altLang="pl-PL" sz="1200" b="1" i="1" dirty="0">
                <a:solidFill>
                  <a:prstClr val="black">
                    <a:lumMod val="75000"/>
                    <a:lumOff val="25000"/>
                  </a:prstClr>
                </a:solidFill>
              </a:rPr>
              <a:t>DUNA POLSKA S.A. </a:t>
            </a:r>
            <a:endParaRPr lang="pl-PL" altLang="pl-PL" sz="1200" b="1" i="1" dirty="0">
              <a:solidFill>
                <a:srgbClr val="FF0000"/>
              </a:solidFill>
            </a:endParaRPr>
          </a:p>
        </p:txBody>
      </p:sp>
      <p:sp>
        <p:nvSpPr>
          <p:cNvPr id="2" name="Symbol zastępczy numeru slajdu 1"/>
          <p:cNvSpPr>
            <a:spLocks noGrp="1"/>
          </p:cNvSpPr>
          <p:nvPr>
            <p:ph type="sldNum" sz="quarter" idx="4"/>
          </p:nvPr>
        </p:nvSpPr>
        <p:spPr/>
        <p:txBody>
          <a:bodyPr/>
          <a:lstStyle/>
          <a:p>
            <a:fld id="{7F4E4EF8-BF11-48BA-8607-445ED92DE416}" type="slidenum">
              <a:rPr lang="es-ES" smtClean="0"/>
              <a:pPr/>
              <a:t>25</a:t>
            </a:fld>
            <a:endParaRPr lang="es-ES"/>
          </a:p>
        </p:txBody>
      </p:sp>
    </p:spTree>
    <p:extLst>
      <p:ext uri="{BB962C8B-B14F-4D97-AF65-F5344CB8AC3E}">
        <p14:creationId xmlns:p14="http://schemas.microsoft.com/office/powerpoint/2010/main" val="5500283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ulua 3"/>
          <p:cNvSpPr>
            <a:spLocks noGrp="1"/>
          </p:cNvSpPr>
          <p:nvPr>
            <p:ph type="title"/>
          </p:nvPr>
        </p:nvSpPr>
        <p:spPr/>
        <p:txBody>
          <a:bodyPr/>
          <a:lstStyle/>
          <a:p>
            <a:r>
              <a:rPr lang="pl-PL" dirty="0"/>
              <a:t>Najważniejsze projekty </a:t>
            </a:r>
            <a:r>
              <a:rPr lang="pl-PL" dirty="0" smtClean="0"/>
              <a:t>realizowane w 2024 roku</a:t>
            </a:r>
            <a:endParaRPr lang="es-ES" dirty="0"/>
          </a:p>
        </p:txBody>
      </p:sp>
      <p:sp>
        <p:nvSpPr>
          <p:cNvPr id="3" name="Symbol zastępczy tekstu 2"/>
          <p:cNvSpPr>
            <a:spLocks noGrp="1"/>
          </p:cNvSpPr>
          <p:nvPr>
            <p:ph type="body" sz="quarter" idx="21"/>
          </p:nvPr>
        </p:nvSpPr>
        <p:spPr/>
        <p:txBody>
          <a:bodyPr/>
          <a:lstStyle/>
          <a:p>
            <a:r>
              <a:rPr lang="pl-PL" dirty="0"/>
              <a:t>PORTFEL </a:t>
            </a:r>
            <a:r>
              <a:rPr lang="pl-PL" dirty="0" smtClean="0"/>
              <a:t>ZAMÓWIEŃ</a:t>
            </a:r>
            <a:endParaRPr lang="pl-PL" dirty="0"/>
          </a:p>
        </p:txBody>
      </p:sp>
      <p:sp>
        <p:nvSpPr>
          <p:cNvPr id="5" name="Testuaren leku-marka 4"/>
          <p:cNvSpPr>
            <a:spLocks noGrp="1"/>
          </p:cNvSpPr>
          <p:nvPr>
            <p:ph type="body" sz="quarter" idx="11"/>
          </p:nvPr>
        </p:nvSpPr>
        <p:spPr/>
        <p:txBody>
          <a:bodyPr/>
          <a:lstStyle/>
          <a:p>
            <a:r>
              <a:rPr lang="pl-PL" dirty="0"/>
              <a:t>3</a:t>
            </a:r>
            <a:endParaRPr lang="es-ES" dirty="0"/>
          </a:p>
        </p:txBody>
      </p:sp>
      <p:sp>
        <p:nvSpPr>
          <p:cNvPr id="6" name="Prostokąt 5"/>
          <p:cNvSpPr/>
          <p:nvPr/>
        </p:nvSpPr>
        <p:spPr>
          <a:xfrm>
            <a:off x="1562862" y="1412776"/>
            <a:ext cx="6825562" cy="874085"/>
          </a:xfrm>
          <a:prstGeom prst="rect">
            <a:avLst/>
          </a:prstGeom>
        </p:spPr>
        <p:txBody>
          <a:bodyPr wrap="square">
            <a:spAutoFit/>
          </a:bodyPr>
          <a:lstStyle/>
          <a:p>
            <a:pPr marL="85725" lvl="0" indent="-85725">
              <a:spcBef>
                <a:spcPct val="20000"/>
              </a:spcBef>
              <a:spcAft>
                <a:spcPts val="600"/>
              </a:spcAft>
              <a:buClr>
                <a:srgbClr val="ED9B33"/>
              </a:buClr>
              <a:buFont typeface="Open Sans" panose="020B0606030504020204" pitchFamily="34" charset="0"/>
              <a:buChar char="I"/>
            </a:pPr>
            <a:r>
              <a:rPr lang="pl-PL" sz="1200" b="1" dirty="0" smtClean="0">
                <a:solidFill>
                  <a:prstClr val="black">
                    <a:lumMod val="75000"/>
                    <a:lumOff val="25000"/>
                  </a:prstClr>
                </a:solidFill>
              </a:rPr>
              <a:t>Walcownia w Siemianowicach Śląskich</a:t>
            </a:r>
          </a:p>
          <a:p>
            <a:pPr marL="85725" lvl="0" indent="-85725">
              <a:spcBef>
                <a:spcPct val="20000"/>
              </a:spcBef>
              <a:spcAft>
                <a:spcPts val="600"/>
              </a:spcAft>
              <a:buClr>
                <a:srgbClr val="ED9B33"/>
              </a:buClr>
              <a:buFont typeface="Open Sans" panose="020B0606030504020204" pitchFamily="34" charset="0"/>
              <a:buChar char="I"/>
            </a:pPr>
            <a:r>
              <a:rPr lang="pl-PL" altLang="pl-PL" sz="1200" i="1" dirty="0">
                <a:solidFill>
                  <a:srgbClr val="000000"/>
                </a:solidFill>
              </a:rPr>
              <a:t>Inwestor: </a:t>
            </a:r>
            <a:r>
              <a:rPr lang="pl-PL" altLang="pl-PL" sz="1200" b="1" i="1" dirty="0" err="1">
                <a:solidFill>
                  <a:schemeClr val="tx1">
                    <a:lumMod val="75000"/>
                    <a:lumOff val="25000"/>
                  </a:schemeClr>
                </a:solidFill>
              </a:rPr>
              <a:t>Cognor</a:t>
            </a:r>
            <a:r>
              <a:rPr lang="pl-PL" altLang="pl-PL" sz="1200" b="1" i="1" dirty="0">
                <a:solidFill>
                  <a:schemeClr val="tx1">
                    <a:lumMod val="75000"/>
                    <a:lumOff val="25000"/>
                  </a:schemeClr>
                </a:solidFill>
              </a:rPr>
              <a:t> Holding</a:t>
            </a:r>
            <a:endParaRPr lang="pl-PL" altLang="pl-PL" sz="1200" b="1" i="1" dirty="0" smtClean="0">
              <a:solidFill>
                <a:schemeClr val="tx1">
                  <a:lumMod val="75000"/>
                  <a:lumOff val="25000"/>
                </a:schemeClr>
              </a:solidFill>
            </a:endParaRPr>
          </a:p>
          <a:p>
            <a:pPr marL="85725" lvl="0" indent="-85725">
              <a:spcBef>
                <a:spcPct val="20000"/>
              </a:spcBef>
              <a:spcAft>
                <a:spcPts val="600"/>
              </a:spcAft>
              <a:buClr>
                <a:srgbClr val="ED9B33"/>
              </a:buClr>
              <a:buFont typeface="Open Sans" panose="020B0606030504020204" pitchFamily="34" charset="0"/>
              <a:buChar char="I"/>
            </a:pPr>
            <a:r>
              <a:rPr lang="pl-PL" altLang="pl-PL" sz="1200" i="1" dirty="0" smtClean="0">
                <a:solidFill>
                  <a:srgbClr val="000000"/>
                </a:solidFill>
              </a:rPr>
              <a:t>Generalny </a:t>
            </a:r>
            <a:r>
              <a:rPr lang="pl-PL" altLang="pl-PL" sz="1200" i="1" dirty="0">
                <a:solidFill>
                  <a:srgbClr val="000000"/>
                </a:solidFill>
              </a:rPr>
              <a:t>Wykonawca: </a:t>
            </a:r>
            <a:r>
              <a:rPr lang="pl-PL" altLang="pl-PL" sz="1200" b="1" i="1" dirty="0" err="1" smtClean="0">
                <a:solidFill>
                  <a:schemeClr val="tx1">
                    <a:lumMod val="75000"/>
                    <a:lumOff val="25000"/>
                  </a:schemeClr>
                </a:solidFill>
              </a:rPr>
              <a:t>Strabag</a:t>
            </a:r>
            <a:r>
              <a:rPr lang="pl-PL" altLang="pl-PL" sz="1200" b="1" i="1" dirty="0" smtClean="0">
                <a:solidFill>
                  <a:schemeClr val="tx1">
                    <a:lumMod val="75000"/>
                    <a:lumOff val="25000"/>
                  </a:schemeClr>
                </a:solidFill>
              </a:rPr>
              <a:t> sp. z o.o.</a:t>
            </a:r>
            <a:endParaRPr lang="pl-PL" altLang="pl-PL" sz="1200" b="1" i="1" dirty="0">
              <a:solidFill>
                <a:schemeClr val="tx1">
                  <a:lumMod val="75000"/>
                  <a:lumOff val="25000"/>
                </a:schemeClr>
              </a:solidFill>
            </a:endParaRPr>
          </a:p>
        </p:txBody>
      </p:sp>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2440304"/>
            <a:ext cx="6483738" cy="4324653"/>
          </a:xfrm>
          <a:prstGeom prst="rect">
            <a:avLst/>
          </a:prstGeom>
        </p:spPr>
      </p:pic>
      <p:sp>
        <p:nvSpPr>
          <p:cNvPr id="7" name="Symbol zastępczy numeru slajdu 6"/>
          <p:cNvSpPr>
            <a:spLocks noGrp="1"/>
          </p:cNvSpPr>
          <p:nvPr>
            <p:ph type="sldNum" sz="quarter" idx="4"/>
          </p:nvPr>
        </p:nvSpPr>
        <p:spPr/>
        <p:txBody>
          <a:bodyPr/>
          <a:lstStyle/>
          <a:p>
            <a:fld id="{7F4E4EF8-BF11-48BA-8607-445ED92DE416}" type="slidenum">
              <a:rPr lang="es-ES" smtClean="0"/>
              <a:pPr/>
              <a:t>26</a:t>
            </a:fld>
            <a:endParaRPr lang="es-ES"/>
          </a:p>
        </p:txBody>
      </p:sp>
    </p:spTree>
    <p:extLst>
      <p:ext uri="{BB962C8B-B14F-4D97-AF65-F5344CB8AC3E}">
        <p14:creationId xmlns:p14="http://schemas.microsoft.com/office/powerpoint/2010/main" val="34855989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ulua 3"/>
          <p:cNvSpPr>
            <a:spLocks noGrp="1"/>
          </p:cNvSpPr>
          <p:nvPr>
            <p:ph type="title"/>
          </p:nvPr>
        </p:nvSpPr>
        <p:spPr/>
        <p:txBody>
          <a:bodyPr/>
          <a:lstStyle/>
          <a:p>
            <a:r>
              <a:rPr lang="pl-PL" dirty="0"/>
              <a:t>Najważniejsze projekty </a:t>
            </a:r>
            <a:r>
              <a:rPr lang="pl-PL" dirty="0" smtClean="0"/>
              <a:t>realizowane w 2024 roku</a:t>
            </a:r>
            <a:endParaRPr lang="es-ES" dirty="0"/>
          </a:p>
        </p:txBody>
      </p:sp>
      <p:sp>
        <p:nvSpPr>
          <p:cNvPr id="3" name="Symbol zastępczy tekstu 2"/>
          <p:cNvSpPr>
            <a:spLocks noGrp="1"/>
          </p:cNvSpPr>
          <p:nvPr>
            <p:ph type="body" sz="quarter" idx="21"/>
          </p:nvPr>
        </p:nvSpPr>
        <p:spPr/>
        <p:txBody>
          <a:bodyPr/>
          <a:lstStyle/>
          <a:p>
            <a:r>
              <a:rPr lang="pl-PL" dirty="0"/>
              <a:t>PORTFEL </a:t>
            </a:r>
            <a:r>
              <a:rPr lang="pl-PL" dirty="0" smtClean="0"/>
              <a:t>ZAMÓWIEŃ</a:t>
            </a:r>
            <a:endParaRPr lang="pl-PL" dirty="0"/>
          </a:p>
        </p:txBody>
      </p:sp>
      <p:sp>
        <p:nvSpPr>
          <p:cNvPr id="5" name="Testuaren leku-marka 4"/>
          <p:cNvSpPr>
            <a:spLocks noGrp="1"/>
          </p:cNvSpPr>
          <p:nvPr>
            <p:ph type="body" sz="quarter" idx="11"/>
          </p:nvPr>
        </p:nvSpPr>
        <p:spPr/>
        <p:txBody>
          <a:bodyPr/>
          <a:lstStyle/>
          <a:p>
            <a:r>
              <a:rPr lang="pl-PL" dirty="0"/>
              <a:t>3</a:t>
            </a:r>
            <a:endParaRPr lang="es-ES" dirty="0"/>
          </a:p>
        </p:txBody>
      </p:sp>
      <p:sp>
        <p:nvSpPr>
          <p:cNvPr id="6" name="Prostokąt 5"/>
          <p:cNvSpPr/>
          <p:nvPr/>
        </p:nvSpPr>
        <p:spPr>
          <a:xfrm>
            <a:off x="1562862" y="1412776"/>
            <a:ext cx="6825562" cy="874085"/>
          </a:xfrm>
          <a:prstGeom prst="rect">
            <a:avLst/>
          </a:prstGeom>
        </p:spPr>
        <p:txBody>
          <a:bodyPr wrap="square">
            <a:spAutoFit/>
          </a:bodyPr>
          <a:lstStyle/>
          <a:p>
            <a:pPr marL="85725" lvl="0" indent="-85725">
              <a:spcBef>
                <a:spcPct val="20000"/>
              </a:spcBef>
              <a:spcAft>
                <a:spcPts val="600"/>
              </a:spcAft>
              <a:buClr>
                <a:srgbClr val="ED9B33"/>
              </a:buClr>
              <a:buFont typeface="Open Sans" panose="020B0606030504020204" pitchFamily="34" charset="0"/>
              <a:buChar char="I"/>
            </a:pPr>
            <a:r>
              <a:rPr lang="pl-PL" sz="1200" b="1" dirty="0" smtClean="0">
                <a:solidFill>
                  <a:prstClr val="black">
                    <a:lumMod val="75000"/>
                    <a:lumOff val="25000"/>
                  </a:prstClr>
                </a:solidFill>
              </a:rPr>
              <a:t>Krakowskie Centrum Muzyki</a:t>
            </a:r>
          </a:p>
          <a:p>
            <a:pPr marL="85725" lvl="0" indent="-85725">
              <a:spcBef>
                <a:spcPct val="20000"/>
              </a:spcBef>
              <a:spcAft>
                <a:spcPts val="600"/>
              </a:spcAft>
              <a:buClr>
                <a:srgbClr val="ED9B33"/>
              </a:buClr>
              <a:buFont typeface="Open Sans" panose="020B0606030504020204" pitchFamily="34" charset="0"/>
              <a:buChar char="I"/>
            </a:pPr>
            <a:r>
              <a:rPr lang="pl-PL" altLang="pl-PL" sz="1200" i="1" dirty="0">
                <a:solidFill>
                  <a:srgbClr val="000000"/>
                </a:solidFill>
              </a:rPr>
              <a:t>Inwestor: </a:t>
            </a:r>
            <a:r>
              <a:rPr lang="pl-PL" altLang="pl-PL" sz="1200" b="1" i="1" dirty="0">
                <a:solidFill>
                  <a:schemeClr val="tx1">
                    <a:lumMod val="75000"/>
                    <a:lumOff val="25000"/>
                  </a:schemeClr>
                </a:solidFill>
              </a:rPr>
              <a:t>Agencja Rozwoju Miasta Krakowa</a:t>
            </a:r>
          </a:p>
          <a:p>
            <a:pPr marL="85725" lvl="0" indent="-85725">
              <a:spcBef>
                <a:spcPct val="20000"/>
              </a:spcBef>
              <a:spcAft>
                <a:spcPts val="600"/>
              </a:spcAft>
              <a:buClr>
                <a:srgbClr val="ED9B33"/>
              </a:buClr>
              <a:buFont typeface="Open Sans" panose="020B0606030504020204" pitchFamily="34" charset="0"/>
              <a:buChar char="I"/>
            </a:pPr>
            <a:r>
              <a:rPr lang="pl-PL" altLang="pl-PL" sz="1200" i="1" dirty="0" smtClean="0">
                <a:solidFill>
                  <a:srgbClr val="000000"/>
                </a:solidFill>
              </a:rPr>
              <a:t>Generalny </a:t>
            </a:r>
            <a:r>
              <a:rPr lang="pl-PL" altLang="pl-PL" sz="1200" i="1" dirty="0">
                <a:solidFill>
                  <a:srgbClr val="000000"/>
                </a:solidFill>
              </a:rPr>
              <a:t>Wykonawca: </a:t>
            </a:r>
            <a:r>
              <a:rPr lang="pl-PL" altLang="pl-PL" sz="1200" b="1" i="1" dirty="0" err="1" smtClean="0">
                <a:solidFill>
                  <a:schemeClr val="tx1">
                    <a:lumMod val="75000"/>
                    <a:lumOff val="25000"/>
                  </a:schemeClr>
                </a:solidFill>
              </a:rPr>
              <a:t>Mirbud</a:t>
            </a:r>
            <a:r>
              <a:rPr lang="pl-PL" altLang="pl-PL" sz="1200" b="1" i="1" dirty="0" smtClean="0">
                <a:solidFill>
                  <a:schemeClr val="tx1">
                    <a:lumMod val="75000"/>
                    <a:lumOff val="25000"/>
                  </a:schemeClr>
                </a:solidFill>
              </a:rPr>
              <a:t> S.A.</a:t>
            </a:r>
            <a:endParaRPr lang="pl-PL" altLang="pl-PL" sz="1200" b="1" i="1" dirty="0">
              <a:solidFill>
                <a:schemeClr val="tx1">
                  <a:lumMod val="75000"/>
                  <a:lumOff val="25000"/>
                </a:schemeClr>
              </a:solidFill>
            </a:endParaRPr>
          </a:p>
        </p:txBody>
      </p:sp>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912" y="2431437"/>
            <a:ext cx="6516216" cy="4346316"/>
          </a:xfrm>
          <a:prstGeom prst="rect">
            <a:avLst/>
          </a:prstGeom>
        </p:spPr>
      </p:pic>
      <p:sp>
        <p:nvSpPr>
          <p:cNvPr id="7" name="Symbol zastępczy numeru slajdu 6"/>
          <p:cNvSpPr>
            <a:spLocks noGrp="1"/>
          </p:cNvSpPr>
          <p:nvPr>
            <p:ph type="sldNum" sz="quarter" idx="4"/>
          </p:nvPr>
        </p:nvSpPr>
        <p:spPr/>
        <p:txBody>
          <a:bodyPr/>
          <a:lstStyle/>
          <a:p>
            <a:fld id="{7F4E4EF8-BF11-48BA-8607-445ED92DE416}" type="slidenum">
              <a:rPr lang="es-ES" smtClean="0"/>
              <a:pPr/>
              <a:t>27</a:t>
            </a:fld>
            <a:endParaRPr lang="es-ES"/>
          </a:p>
        </p:txBody>
      </p:sp>
    </p:spTree>
    <p:extLst>
      <p:ext uri="{BB962C8B-B14F-4D97-AF65-F5344CB8AC3E}">
        <p14:creationId xmlns:p14="http://schemas.microsoft.com/office/powerpoint/2010/main" val="17410279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az 16"/>
          <p:cNvPicPr>
            <a:picLocks noChangeAspect="1"/>
          </p:cNvPicPr>
          <p:nvPr/>
        </p:nvPicPr>
        <p:blipFill rotWithShape="1">
          <a:blip r:embed="rId2" cstate="print">
            <a:extLst>
              <a:ext uri="{28A0092B-C50C-407E-A947-70E740481C1C}">
                <a14:useLocalDpi xmlns:a14="http://schemas.microsoft.com/office/drawing/2010/main" val="0"/>
              </a:ext>
            </a:extLst>
          </a:blip>
          <a:srcRect l="6093" t="-244" r="9535" b="1"/>
          <a:stretch/>
        </p:blipFill>
        <p:spPr>
          <a:xfrm>
            <a:off x="1888006" y="2420858"/>
            <a:ext cx="6519211" cy="4356895"/>
          </a:xfrm>
          <a:prstGeom prst="rect">
            <a:avLst/>
          </a:prstGeom>
        </p:spPr>
      </p:pic>
      <p:sp>
        <p:nvSpPr>
          <p:cNvPr id="4" name="Titulua 3"/>
          <p:cNvSpPr>
            <a:spLocks noGrp="1"/>
          </p:cNvSpPr>
          <p:nvPr>
            <p:ph type="title"/>
          </p:nvPr>
        </p:nvSpPr>
        <p:spPr/>
        <p:txBody>
          <a:bodyPr/>
          <a:lstStyle/>
          <a:p>
            <a:r>
              <a:rPr lang="pl-PL" dirty="0"/>
              <a:t>Najważniejsze projekty </a:t>
            </a:r>
            <a:r>
              <a:rPr lang="pl-PL" dirty="0" smtClean="0"/>
              <a:t>realizowane w 2024 roku</a:t>
            </a:r>
            <a:endParaRPr lang="es-ES" dirty="0"/>
          </a:p>
        </p:txBody>
      </p:sp>
      <p:sp>
        <p:nvSpPr>
          <p:cNvPr id="3" name="Symbol zastępczy tekstu 2"/>
          <p:cNvSpPr>
            <a:spLocks noGrp="1"/>
          </p:cNvSpPr>
          <p:nvPr>
            <p:ph type="body" sz="quarter" idx="21"/>
          </p:nvPr>
        </p:nvSpPr>
        <p:spPr/>
        <p:txBody>
          <a:bodyPr/>
          <a:lstStyle/>
          <a:p>
            <a:r>
              <a:rPr lang="pl-PL" dirty="0"/>
              <a:t>PORTFEL </a:t>
            </a:r>
            <a:r>
              <a:rPr lang="pl-PL" dirty="0" smtClean="0"/>
              <a:t>ZAMÓWIEŃ</a:t>
            </a:r>
            <a:endParaRPr lang="pl-PL" dirty="0"/>
          </a:p>
        </p:txBody>
      </p:sp>
      <p:sp>
        <p:nvSpPr>
          <p:cNvPr id="5" name="Testuaren leku-marka 4"/>
          <p:cNvSpPr>
            <a:spLocks noGrp="1"/>
          </p:cNvSpPr>
          <p:nvPr>
            <p:ph type="body" sz="quarter" idx="11"/>
          </p:nvPr>
        </p:nvSpPr>
        <p:spPr/>
        <p:txBody>
          <a:bodyPr/>
          <a:lstStyle/>
          <a:p>
            <a:r>
              <a:rPr lang="pl-PL" dirty="0"/>
              <a:t>3</a:t>
            </a:r>
            <a:endParaRPr lang="es-ES" dirty="0"/>
          </a:p>
        </p:txBody>
      </p:sp>
      <p:sp>
        <p:nvSpPr>
          <p:cNvPr id="6" name="Prostokąt 5"/>
          <p:cNvSpPr/>
          <p:nvPr/>
        </p:nvSpPr>
        <p:spPr>
          <a:xfrm>
            <a:off x="1562862" y="1412776"/>
            <a:ext cx="6825562" cy="874085"/>
          </a:xfrm>
          <a:prstGeom prst="rect">
            <a:avLst/>
          </a:prstGeom>
        </p:spPr>
        <p:txBody>
          <a:bodyPr wrap="square">
            <a:spAutoFit/>
          </a:bodyPr>
          <a:lstStyle/>
          <a:p>
            <a:pPr marL="85725" indent="-85725">
              <a:spcBef>
                <a:spcPct val="20000"/>
              </a:spcBef>
              <a:spcAft>
                <a:spcPts val="600"/>
              </a:spcAft>
              <a:buClr>
                <a:srgbClr val="ED9B33"/>
              </a:buClr>
              <a:buFont typeface="Open Sans" panose="020B0606030504020204" pitchFamily="34" charset="0"/>
              <a:buChar char="I"/>
            </a:pPr>
            <a:r>
              <a:rPr lang="pl-PL" sz="1200" b="1" dirty="0" smtClean="0">
                <a:solidFill>
                  <a:prstClr val="black">
                    <a:lumMod val="75000"/>
                    <a:lumOff val="25000"/>
                  </a:prstClr>
                </a:solidFill>
              </a:rPr>
              <a:t>Kompleks </a:t>
            </a:r>
            <a:r>
              <a:rPr lang="pl-PL" sz="1200" b="1" dirty="0">
                <a:solidFill>
                  <a:prstClr val="black">
                    <a:lumMod val="75000"/>
                    <a:lumOff val="25000"/>
                  </a:prstClr>
                </a:solidFill>
              </a:rPr>
              <a:t>mieszkalno-usługowy </a:t>
            </a:r>
            <a:r>
              <a:rPr lang="pl-PL" sz="1200" b="1" dirty="0" err="1">
                <a:solidFill>
                  <a:prstClr val="black">
                    <a:lumMod val="75000"/>
                    <a:lumOff val="25000"/>
                  </a:prstClr>
                </a:solidFill>
              </a:rPr>
              <a:t>Atal</a:t>
            </a:r>
            <a:r>
              <a:rPr lang="pl-PL" sz="1200" b="1" dirty="0">
                <a:solidFill>
                  <a:prstClr val="black">
                    <a:lumMod val="75000"/>
                    <a:lumOff val="25000"/>
                  </a:prstClr>
                </a:solidFill>
              </a:rPr>
              <a:t> </a:t>
            </a:r>
            <a:r>
              <a:rPr lang="pl-PL" sz="1200" b="1" dirty="0" err="1">
                <a:solidFill>
                  <a:prstClr val="black">
                    <a:lumMod val="75000"/>
                    <a:lumOff val="25000"/>
                  </a:prstClr>
                </a:solidFill>
              </a:rPr>
              <a:t>Sky</a:t>
            </a:r>
            <a:r>
              <a:rPr lang="pl-PL" sz="1200" b="1" dirty="0">
                <a:solidFill>
                  <a:prstClr val="black">
                    <a:lumMod val="75000"/>
                    <a:lumOff val="25000"/>
                  </a:prstClr>
                </a:solidFill>
              </a:rPr>
              <a:t>+ w </a:t>
            </a:r>
            <a:r>
              <a:rPr lang="pl-PL" sz="1200" b="1" dirty="0" smtClean="0">
                <a:solidFill>
                  <a:prstClr val="black">
                    <a:lumMod val="75000"/>
                    <a:lumOff val="25000"/>
                  </a:prstClr>
                </a:solidFill>
              </a:rPr>
              <a:t>Katowicach</a:t>
            </a:r>
          </a:p>
          <a:p>
            <a:pPr marL="85725" lvl="0" indent="-85725">
              <a:spcBef>
                <a:spcPct val="20000"/>
              </a:spcBef>
              <a:spcAft>
                <a:spcPts val="600"/>
              </a:spcAft>
              <a:buClr>
                <a:srgbClr val="ED9B33"/>
              </a:buClr>
              <a:buFont typeface="Open Sans" panose="020B0606030504020204" pitchFamily="34" charset="0"/>
              <a:buChar char="I"/>
            </a:pPr>
            <a:r>
              <a:rPr lang="pl-PL" altLang="pl-PL" sz="1200" i="1" dirty="0">
                <a:solidFill>
                  <a:prstClr val="black">
                    <a:lumMod val="75000"/>
                    <a:lumOff val="25000"/>
                  </a:prstClr>
                </a:solidFill>
              </a:rPr>
              <a:t>Inwestor: </a:t>
            </a:r>
            <a:r>
              <a:rPr lang="pl-PL" altLang="pl-PL" sz="1200" b="1" i="1" dirty="0" err="1">
                <a:solidFill>
                  <a:prstClr val="black">
                    <a:lumMod val="75000"/>
                    <a:lumOff val="25000"/>
                  </a:prstClr>
                </a:solidFill>
              </a:rPr>
              <a:t>Atal</a:t>
            </a:r>
            <a:r>
              <a:rPr lang="pl-PL" altLang="pl-PL" sz="1200" b="1" i="1" dirty="0">
                <a:solidFill>
                  <a:prstClr val="black">
                    <a:lumMod val="75000"/>
                    <a:lumOff val="25000"/>
                  </a:prstClr>
                </a:solidFill>
              </a:rPr>
              <a:t> S.A. </a:t>
            </a:r>
          </a:p>
          <a:p>
            <a:pPr marL="85725" lvl="0" indent="-85725">
              <a:spcBef>
                <a:spcPct val="20000"/>
              </a:spcBef>
              <a:spcAft>
                <a:spcPts val="600"/>
              </a:spcAft>
              <a:buClr>
                <a:srgbClr val="ED9B33"/>
              </a:buClr>
              <a:buFont typeface="Open Sans" panose="020B0606030504020204" pitchFamily="34" charset="0"/>
              <a:buChar char="I"/>
            </a:pPr>
            <a:r>
              <a:rPr lang="pl-PL" altLang="pl-PL" sz="1200" i="1" dirty="0">
                <a:solidFill>
                  <a:prstClr val="black">
                    <a:lumMod val="75000"/>
                    <a:lumOff val="25000"/>
                  </a:prstClr>
                </a:solidFill>
              </a:rPr>
              <a:t>Generalny Wykonawca: </a:t>
            </a:r>
            <a:r>
              <a:rPr lang="pl-PL" altLang="pl-PL" sz="1200" b="1" i="1" dirty="0" err="1">
                <a:solidFill>
                  <a:prstClr val="black">
                    <a:lumMod val="75000"/>
                    <a:lumOff val="25000"/>
                  </a:prstClr>
                </a:solidFill>
              </a:rPr>
              <a:t>Atal</a:t>
            </a:r>
            <a:r>
              <a:rPr lang="pl-PL" altLang="pl-PL" sz="1200" b="1" i="1" dirty="0">
                <a:solidFill>
                  <a:prstClr val="black">
                    <a:lumMod val="75000"/>
                    <a:lumOff val="25000"/>
                  </a:prstClr>
                </a:solidFill>
              </a:rPr>
              <a:t> S.A. </a:t>
            </a:r>
          </a:p>
        </p:txBody>
      </p:sp>
      <p:sp>
        <p:nvSpPr>
          <p:cNvPr id="2" name="Symbol zastępczy numeru slajdu 1"/>
          <p:cNvSpPr>
            <a:spLocks noGrp="1"/>
          </p:cNvSpPr>
          <p:nvPr>
            <p:ph type="sldNum" sz="quarter" idx="4"/>
          </p:nvPr>
        </p:nvSpPr>
        <p:spPr/>
        <p:txBody>
          <a:bodyPr/>
          <a:lstStyle/>
          <a:p>
            <a:fld id="{7F4E4EF8-BF11-48BA-8607-445ED92DE416}" type="slidenum">
              <a:rPr lang="es-ES" smtClean="0"/>
              <a:pPr/>
              <a:t>28</a:t>
            </a:fld>
            <a:endParaRPr lang="es-ES"/>
          </a:p>
        </p:txBody>
      </p:sp>
    </p:spTree>
    <p:extLst>
      <p:ext uri="{BB962C8B-B14F-4D97-AF65-F5344CB8AC3E}">
        <p14:creationId xmlns:p14="http://schemas.microsoft.com/office/powerpoint/2010/main" val="30345058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rotWithShape="1">
          <a:blip r:embed="rId2" cstate="print">
            <a:extLst>
              <a:ext uri="{28A0092B-C50C-407E-A947-70E740481C1C}">
                <a14:useLocalDpi xmlns:a14="http://schemas.microsoft.com/office/drawing/2010/main" val="0"/>
              </a:ext>
            </a:extLst>
          </a:blip>
          <a:srcRect t="2370" b="6738"/>
          <a:stretch/>
        </p:blipFill>
        <p:spPr>
          <a:xfrm>
            <a:off x="1894584" y="2431437"/>
            <a:ext cx="6512633" cy="4319883"/>
          </a:xfrm>
          <a:prstGeom prst="rect">
            <a:avLst/>
          </a:prstGeom>
        </p:spPr>
      </p:pic>
      <p:sp>
        <p:nvSpPr>
          <p:cNvPr id="4" name="Titulua 3"/>
          <p:cNvSpPr>
            <a:spLocks noGrp="1"/>
          </p:cNvSpPr>
          <p:nvPr>
            <p:ph type="title"/>
          </p:nvPr>
        </p:nvSpPr>
        <p:spPr/>
        <p:txBody>
          <a:bodyPr/>
          <a:lstStyle/>
          <a:p>
            <a:r>
              <a:rPr lang="pl-PL" dirty="0"/>
              <a:t>Najważniejsze projekty </a:t>
            </a:r>
            <a:r>
              <a:rPr lang="pl-PL" dirty="0" smtClean="0"/>
              <a:t>realizowane w 2024 roku</a:t>
            </a:r>
            <a:endParaRPr lang="es-ES" dirty="0"/>
          </a:p>
        </p:txBody>
      </p:sp>
      <p:sp>
        <p:nvSpPr>
          <p:cNvPr id="3" name="Symbol zastępczy tekstu 2"/>
          <p:cNvSpPr>
            <a:spLocks noGrp="1"/>
          </p:cNvSpPr>
          <p:nvPr>
            <p:ph type="body" sz="quarter" idx="21"/>
          </p:nvPr>
        </p:nvSpPr>
        <p:spPr/>
        <p:txBody>
          <a:bodyPr/>
          <a:lstStyle/>
          <a:p>
            <a:r>
              <a:rPr lang="pl-PL" dirty="0"/>
              <a:t>PORTFEL </a:t>
            </a:r>
            <a:r>
              <a:rPr lang="pl-PL" dirty="0" smtClean="0"/>
              <a:t>ZAMÓWIEŃ</a:t>
            </a:r>
            <a:endParaRPr lang="pl-PL" dirty="0"/>
          </a:p>
        </p:txBody>
      </p:sp>
      <p:sp>
        <p:nvSpPr>
          <p:cNvPr id="5" name="Testuaren leku-marka 4"/>
          <p:cNvSpPr>
            <a:spLocks noGrp="1"/>
          </p:cNvSpPr>
          <p:nvPr>
            <p:ph type="body" sz="quarter" idx="11"/>
          </p:nvPr>
        </p:nvSpPr>
        <p:spPr/>
        <p:txBody>
          <a:bodyPr/>
          <a:lstStyle/>
          <a:p>
            <a:r>
              <a:rPr lang="pl-PL" dirty="0"/>
              <a:t>3</a:t>
            </a:r>
            <a:endParaRPr lang="es-ES" dirty="0"/>
          </a:p>
        </p:txBody>
      </p:sp>
      <p:sp>
        <p:nvSpPr>
          <p:cNvPr id="6" name="Prostokąt 5"/>
          <p:cNvSpPr/>
          <p:nvPr/>
        </p:nvSpPr>
        <p:spPr>
          <a:xfrm>
            <a:off x="1562862" y="1412776"/>
            <a:ext cx="6825562" cy="874085"/>
          </a:xfrm>
          <a:prstGeom prst="rect">
            <a:avLst/>
          </a:prstGeom>
        </p:spPr>
        <p:txBody>
          <a:bodyPr wrap="square">
            <a:spAutoFit/>
          </a:bodyPr>
          <a:lstStyle/>
          <a:p>
            <a:pPr marL="85725" indent="-85725">
              <a:spcBef>
                <a:spcPct val="20000"/>
              </a:spcBef>
              <a:spcAft>
                <a:spcPts val="600"/>
              </a:spcAft>
              <a:buClr>
                <a:srgbClr val="ED9B33"/>
              </a:buClr>
              <a:buFont typeface="Open Sans" panose="020B0606030504020204" pitchFamily="34" charset="0"/>
              <a:buChar char="I"/>
            </a:pPr>
            <a:r>
              <a:rPr lang="pl-PL" sz="1200" b="1" dirty="0" smtClean="0">
                <a:solidFill>
                  <a:prstClr val="black">
                    <a:lumMod val="75000"/>
                    <a:lumOff val="25000"/>
                  </a:prstClr>
                </a:solidFill>
              </a:rPr>
              <a:t>Biblioteka </a:t>
            </a:r>
            <a:r>
              <a:rPr lang="pl-PL" sz="1200" b="1" dirty="0">
                <a:solidFill>
                  <a:prstClr val="black">
                    <a:lumMod val="75000"/>
                    <a:lumOff val="25000"/>
                  </a:prstClr>
                </a:solidFill>
              </a:rPr>
              <a:t>Uniwersytetu Papieskiego w </a:t>
            </a:r>
            <a:r>
              <a:rPr lang="pl-PL" sz="1200" b="1" dirty="0" smtClean="0">
                <a:solidFill>
                  <a:prstClr val="black">
                    <a:lumMod val="75000"/>
                    <a:lumOff val="25000"/>
                  </a:prstClr>
                </a:solidFill>
              </a:rPr>
              <a:t>Krakowie</a:t>
            </a:r>
          </a:p>
          <a:p>
            <a:pPr marL="85725" lvl="0" indent="-85725">
              <a:spcBef>
                <a:spcPct val="20000"/>
              </a:spcBef>
              <a:spcAft>
                <a:spcPts val="600"/>
              </a:spcAft>
              <a:buClr>
                <a:srgbClr val="ED9B33"/>
              </a:buClr>
              <a:buFont typeface="Open Sans" panose="020B0606030504020204" pitchFamily="34" charset="0"/>
              <a:buChar char="I"/>
            </a:pPr>
            <a:r>
              <a:rPr lang="pl-PL" altLang="pl-PL" sz="1200" i="1" dirty="0" smtClean="0">
                <a:solidFill>
                  <a:prstClr val="black">
                    <a:lumMod val="75000"/>
                    <a:lumOff val="25000"/>
                  </a:prstClr>
                </a:solidFill>
              </a:rPr>
              <a:t>Inwestor: </a:t>
            </a:r>
            <a:r>
              <a:rPr lang="pl-PL" altLang="pl-PL" sz="1200" b="1" i="1" dirty="0">
                <a:solidFill>
                  <a:prstClr val="black">
                    <a:lumMod val="75000"/>
                    <a:lumOff val="25000"/>
                  </a:prstClr>
                </a:solidFill>
              </a:rPr>
              <a:t>Uniwersytet Papieski Jana Pawła II w Krakowie </a:t>
            </a:r>
          </a:p>
          <a:p>
            <a:pPr marL="85725" lvl="0" indent="-85725">
              <a:spcBef>
                <a:spcPct val="20000"/>
              </a:spcBef>
              <a:spcAft>
                <a:spcPts val="600"/>
              </a:spcAft>
              <a:buClr>
                <a:srgbClr val="ED9B33"/>
              </a:buClr>
              <a:buFont typeface="Open Sans" panose="020B0606030504020204" pitchFamily="34" charset="0"/>
              <a:buChar char="I"/>
            </a:pPr>
            <a:r>
              <a:rPr lang="pl-PL" altLang="pl-PL" sz="1200" i="1" dirty="0">
                <a:solidFill>
                  <a:prstClr val="black">
                    <a:lumMod val="75000"/>
                    <a:lumOff val="25000"/>
                  </a:prstClr>
                </a:solidFill>
              </a:rPr>
              <a:t>Generalny </a:t>
            </a:r>
            <a:r>
              <a:rPr lang="pl-PL" altLang="pl-PL" sz="1200" i="1" dirty="0" smtClean="0">
                <a:solidFill>
                  <a:prstClr val="black">
                    <a:lumMod val="75000"/>
                    <a:lumOff val="25000"/>
                  </a:prstClr>
                </a:solidFill>
              </a:rPr>
              <a:t>Wykonawca: </a:t>
            </a:r>
            <a:r>
              <a:rPr lang="pl-PL" altLang="pl-PL" sz="1200" b="1" i="1" dirty="0">
                <a:solidFill>
                  <a:prstClr val="black">
                    <a:lumMod val="75000"/>
                    <a:lumOff val="25000"/>
                  </a:prstClr>
                </a:solidFill>
              </a:rPr>
              <a:t>NDI S.A. </a:t>
            </a:r>
          </a:p>
        </p:txBody>
      </p:sp>
      <p:sp>
        <p:nvSpPr>
          <p:cNvPr id="2" name="Symbol zastępczy numeru slajdu 1"/>
          <p:cNvSpPr>
            <a:spLocks noGrp="1"/>
          </p:cNvSpPr>
          <p:nvPr>
            <p:ph type="sldNum" sz="quarter" idx="4"/>
          </p:nvPr>
        </p:nvSpPr>
        <p:spPr/>
        <p:txBody>
          <a:bodyPr/>
          <a:lstStyle/>
          <a:p>
            <a:fld id="{7F4E4EF8-BF11-48BA-8607-445ED92DE416}" type="slidenum">
              <a:rPr lang="es-ES" smtClean="0"/>
              <a:pPr/>
              <a:t>29</a:t>
            </a:fld>
            <a:endParaRPr lang="es-ES"/>
          </a:p>
        </p:txBody>
      </p:sp>
    </p:spTree>
    <p:extLst>
      <p:ext uri="{BB962C8B-B14F-4D97-AF65-F5344CB8AC3E}">
        <p14:creationId xmlns:p14="http://schemas.microsoft.com/office/powerpoint/2010/main" val="13351626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dirty="0" smtClean="0"/>
              <a:t>Produkty i usługi ULMA </a:t>
            </a:r>
            <a:endParaRPr lang="pl-PL" dirty="0"/>
          </a:p>
        </p:txBody>
      </p:sp>
      <p:sp>
        <p:nvSpPr>
          <p:cNvPr id="7" name="Symbol zastępczy tekstu 6"/>
          <p:cNvSpPr>
            <a:spLocks noGrp="1"/>
          </p:cNvSpPr>
          <p:nvPr>
            <p:ph type="body" sz="quarter" idx="21"/>
          </p:nvPr>
        </p:nvSpPr>
        <p:spPr/>
        <p:txBody>
          <a:bodyPr/>
          <a:lstStyle/>
          <a:p>
            <a:pPr algn="ctr"/>
            <a:r>
              <a:rPr lang="pl-PL" dirty="0"/>
              <a:t>GRUPA ULMA </a:t>
            </a:r>
            <a:r>
              <a:rPr lang="pl-PL" dirty="0" err="1"/>
              <a:t>Construccion</a:t>
            </a:r>
            <a:r>
              <a:rPr lang="pl-PL" dirty="0"/>
              <a:t> Polska S.A. </a:t>
            </a:r>
          </a:p>
        </p:txBody>
      </p:sp>
      <p:sp>
        <p:nvSpPr>
          <p:cNvPr id="28" name="Symbol zastępczy tekstu 3"/>
          <p:cNvSpPr>
            <a:spLocks noGrp="1"/>
          </p:cNvSpPr>
          <p:nvPr>
            <p:ph type="body" sz="quarter" idx="19"/>
          </p:nvPr>
        </p:nvSpPr>
        <p:spPr>
          <a:xfrm>
            <a:off x="1561746" y="1493427"/>
            <a:ext cx="3594225" cy="232807"/>
          </a:xfrm>
        </p:spPr>
        <p:txBody>
          <a:bodyPr/>
          <a:lstStyle/>
          <a:p>
            <a:pPr algn="just"/>
            <a:r>
              <a:rPr lang="pl-PL" sz="1400" b="1" noProof="1" smtClean="0"/>
              <a:t>OFERUJEMY KOMPLEKSOWE USŁUGI</a:t>
            </a:r>
            <a:endParaRPr lang="es-ES" sz="1400" b="1" noProof="1"/>
          </a:p>
          <a:p>
            <a:pPr algn="just"/>
            <a:endParaRPr lang="es-ES" noProof="1"/>
          </a:p>
          <a:p>
            <a:endParaRPr lang="pl-PL" dirty="0"/>
          </a:p>
        </p:txBody>
      </p:sp>
      <p:grpSp>
        <p:nvGrpSpPr>
          <p:cNvPr id="57" name="Grupa 56"/>
          <p:cNvGrpSpPr/>
          <p:nvPr/>
        </p:nvGrpSpPr>
        <p:grpSpPr>
          <a:xfrm>
            <a:off x="1561746" y="1844824"/>
            <a:ext cx="6100592" cy="4621945"/>
            <a:chOff x="1470798" y="4045195"/>
            <a:chExt cx="5663926" cy="4097985"/>
          </a:xfrm>
        </p:grpSpPr>
        <p:pic>
          <p:nvPicPr>
            <p:cNvPr id="35" name="Irudia 14"/>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494178" y="4061011"/>
              <a:ext cx="648000" cy="648000"/>
            </a:xfrm>
            <a:prstGeom prst="rect">
              <a:avLst/>
            </a:prstGeom>
          </p:spPr>
        </p:pic>
        <p:pic>
          <p:nvPicPr>
            <p:cNvPr id="36" name="Irudia 1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90739" y="4714951"/>
              <a:ext cx="648000" cy="648000"/>
            </a:xfrm>
            <a:prstGeom prst="rect">
              <a:avLst/>
            </a:prstGeom>
          </p:spPr>
        </p:pic>
        <p:pic>
          <p:nvPicPr>
            <p:cNvPr id="37" name="Irudia 20"/>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470798" y="5372032"/>
              <a:ext cx="648000" cy="648000"/>
            </a:xfrm>
            <a:prstGeom prst="rect">
              <a:avLst/>
            </a:prstGeom>
          </p:spPr>
        </p:pic>
        <p:pic>
          <p:nvPicPr>
            <p:cNvPr id="38" name="Irudia 17"/>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470798" y="6020032"/>
              <a:ext cx="648000" cy="648000"/>
            </a:xfrm>
            <a:prstGeom prst="rect">
              <a:avLst/>
            </a:prstGeom>
          </p:spPr>
        </p:pic>
        <p:pic>
          <p:nvPicPr>
            <p:cNvPr id="39" name="Irudia 20"/>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604349" y="4045195"/>
              <a:ext cx="648000" cy="648000"/>
            </a:xfrm>
            <a:prstGeom prst="rect">
              <a:avLst/>
            </a:prstGeom>
          </p:spPr>
        </p:pic>
        <p:pic>
          <p:nvPicPr>
            <p:cNvPr id="40" name="Irudia 24"/>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604349" y="4699136"/>
              <a:ext cx="648000" cy="648000"/>
            </a:xfrm>
            <a:prstGeom prst="rect">
              <a:avLst/>
            </a:prstGeom>
          </p:spPr>
        </p:pic>
        <p:pic>
          <p:nvPicPr>
            <p:cNvPr id="41" name="Irudia 25"/>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604349" y="5347136"/>
              <a:ext cx="648000" cy="648000"/>
            </a:xfrm>
            <a:prstGeom prst="rect">
              <a:avLst/>
            </a:prstGeom>
          </p:spPr>
        </p:pic>
        <p:pic>
          <p:nvPicPr>
            <p:cNvPr id="42" name="Irudia 31"/>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603033" y="5998831"/>
              <a:ext cx="648000" cy="648000"/>
            </a:xfrm>
            <a:prstGeom prst="rect">
              <a:avLst/>
            </a:prstGeom>
          </p:spPr>
        </p:pic>
        <p:pic>
          <p:nvPicPr>
            <p:cNvPr id="43" name="Irudia 32"/>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490738" y="6758159"/>
              <a:ext cx="648000" cy="648000"/>
            </a:xfrm>
            <a:prstGeom prst="rect">
              <a:avLst/>
            </a:prstGeom>
          </p:spPr>
        </p:pic>
        <p:pic>
          <p:nvPicPr>
            <p:cNvPr id="44" name="Irudia 33"/>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609474" y="6736321"/>
              <a:ext cx="648000" cy="648000"/>
            </a:xfrm>
            <a:prstGeom prst="rect">
              <a:avLst/>
            </a:prstGeom>
          </p:spPr>
        </p:pic>
        <p:pic>
          <p:nvPicPr>
            <p:cNvPr id="45" name="Irudia 34"/>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490737" y="7495180"/>
              <a:ext cx="648000" cy="648000"/>
            </a:xfrm>
            <a:prstGeom prst="rect">
              <a:avLst/>
            </a:prstGeom>
          </p:spPr>
        </p:pic>
        <p:sp>
          <p:nvSpPr>
            <p:cNvPr id="46" name="19 CuadroTexto"/>
            <p:cNvSpPr txBox="1">
              <a:spLocks noChangeArrowheads="1"/>
            </p:cNvSpPr>
            <p:nvPr/>
          </p:nvSpPr>
          <p:spPr bwMode="auto">
            <a:xfrm>
              <a:off x="5250934" y="6158566"/>
              <a:ext cx="186460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pl-PL" sz="1200" noProof="1" smtClean="0">
                  <a:solidFill>
                    <a:schemeClr val="tx1">
                      <a:lumMod val="75000"/>
                      <a:lumOff val="25000"/>
                    </a:schemeClr>
                  </a:solidFill>
                </a:rPr>
                <a:t>Usługi przedmontażowe</a:t>
              </a:r>
              <a:endParaRPr lang="en-US" sz="1200" i="1" dirty="0"/>
            </a:p>
          </p:txBody>
        </p:sp>
        <p:sp>
          <p:nvSpPr>
            <p:cNvPr id="47" name="19 CuadroTexto"/>
            <p:cNvSpPr txBox="1">
              <a:spLocks noChangeArrowheads="1"/>
            </p:cNvSpPr>
            <p:nvPr/>
          </p:nvSpPr>
          <p:spPr bwMode="auto">
            <a:xfrm>
              <a:off x="2111048" y="7682743"/>
              <a:ext cx="1864605" cy="245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pl-PL" sz="1200" noProof="1" smtClean="0">
                  <a:solidFill>
                    <a:schemeClr val="tx1">
                      <a:lumMod val="75000"/>
                      <a:lumOff val="25000"/>
                    </a:schemeClr>
                  </a:solidFill>
                </a:rPr>
                <a:t>Ergonomiczne rozwiązania </a:t>
              </a:r>
              <a:endParaRPr lang="pl-PL" sz="1200" noProof="1">
                <a:solidFill>
                  <a:schemeClr val="tx1">
                    <a:lumMod val="75000"/>
                    <a:lumOff val="25000"/>
                  </a:schemeClr>
                </a:solidFill>
              </a:endParaRPr>
            </a:p>
          </p:txBody>
        </p:sp>
        <p:sp>
          <p:nvSpPr>
            <p:cNvPr id="48" name="19 CuadroTexto"/>
            <p:cNvSpPr txBox="1">
              <a:spLocks noChangeArrowheads="1"/>
            </p:cNvSpPr>
            <p:nvPr/>
          </p:nvSpPr>
          <p:spPr bwMode="auto">
            <a:xfrm>
              <a:off x="5270119" y="6833165"/>
              <a:ext cx="18646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pl-PL" sz="1200" noProof="1" smtClean="0">
                  <a:solidFill>
                    <a:schemeClr val="tx1">
                      <a:lumMod val="75000"/>
                      <a:lumOff val="25000"/>
                    </a:schemeClr>
                  </a:solidFill>
                </a:rPr>
                <a:t>Produkty testowane w rzeczywistych warunkach</a:t>
              </a:r>
              <a:endParaRPr lang="pl-PL" sz="1200" noProof="1">
                <a:solidFill>
                  <a:schemeClr val="tx1">
                    <a:lumMod val="75000"/>
                    <a:lumOff val="25000"/>
                  </a:schemeClr>
                </a:solidFill>
              </a:endParaRPr>
            </a:p>
          </p:txBody>
        </p:sp>
        <p:sp>
          <p:nvSpPr>
            <p:cNvPr id="49" name="19 CuadroTexto"/>
            <p:cNvSpPr txBox="1">
              <a:spLocks noChangeArrowheads="1"/>
            </p:cNvSpPr>
            <p:nvPr/>
          </p:nvSpPr>
          <p:spPr bwMode="auto">
            <a:xfrm>
              <a:off x="2138738" y="6855595"/>
              <a:ext cx="1961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pl-PL" sz="1200" noProof="1" smtClean="0">
                  <a:solidFill>
                    <a:schemeClr val="tx1">
                      <a:lumMod val="75000"/>
                      <a:lumOff val="25000"/>
                    </a:schemeClr>
                  </a:solidFill>
                </a:rPr>
                <a:t>Przewodniki, instrukcje i spotkania dla użytkowników</a:t>
              </a:r>
              <a:endParaRPr lang="pl-PL" sz="1200" noProof="1">
                <a:solidFill>
                  <a:schemeClr val="tx1">
                    <a:lumMod val="75000"/>
                    <a:lumOff val="25000"/>
                  </a:schemeClr>
                </a:solidFill>
              </a:endParaRPr>
            </a:p>
          </p:txBody>
        </p:sp>
        <p:sp>
          <p:nvSpPr>
            <p:cNvPr id="50" name="19 CuadroTexto"/>
            <p:cNvSpPr txBox="1">
              <a:spLocks noChangeArrowheads="1"/>
            </p:cNvSpPr>
            <p:nvPr/>
          </p:nvSpPr>
          <p:spPr bwMode="auto">
            <a:xfrm>
              <a:off x="5250934" y="5440303"/>
              <a:ext cx="18646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pl-PL" sz="1200" noProof="1" smtClean="0">
                  <a:solidFill>
                    <a:schemeClr val="tx1">
                      <a:lumMod val="75000"/>
                      <a:lumOff val="25000"/>
                    </a:schemeClr>
                  </a:solidFill>
                </a:rPr>
                <a:t>Skanowanie laserowe, pomiar i precyzja</a:t>
              </a:r>
              <a:endParaRPr lang="pl-PL" sz="1200" noProof="1">
                <a:solidFill>
                  <a:schemeClr val="tx1">
                    <a:lumMod val="75000"/>
                    <a:lumOff val="25000"/>
                  </a:schemeClr>
                </a:solidFill>
              </a:endParaRPr>
            </a:p>
          </p:txBody>
        </p:sp>
        <p:sp>
          <p:nvSpPr>
            <p:cNvPr id="51" name="19 CuadroTexto"/>
            <p:cNvSpPr txBox="1">
              <a:spLocks noChangeArrowheads="1"/>
            </p:cNvSpPr>
            <p:nvPr/>
          </p:nvSpPr>
          <p:spPr bwMode="auto">
            <a:xfrm>
              <a:off x="5257474" y="4792303"/>
              <a:ext cx="18646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pl-PL" sz="1200" noProof="1" smtClean="0">
                  <a:solidFill>
                    <a:schemeClr val="tx1">
                      <a:lumMod val="75000"/>
                      <a:lumOff val="25000"/>
                    </a:schemeClr>
                  </a:solidFill>
                </a:rPr>
                <a:t>Konfigurator rusztowań SCAFFMAX</a:t>
              </a:r>
              <a:endParaRPr lang="pl-PL" sz="1200" noProof="1">
                <a:solidFill>
                  <a:schemeClr val="tx1">
                    <a:lumMod val="75000"/>
                    <a:lumOff val="25000"/>
                  </a:schemeClr>
                </a:solidFill>
              </a:endParaRPr>
            </a:p>
          </p:txBody>
        </p:sp>
        <p:sp>
          <p:nvSpPr>
            <p:cNvPr id="52" name="19 CuadroTexto"/>
            <p:cNvSpPr txBox="1">
              <a:spLocks noChangeArrowheads="1"/>
            </p:cNvSpPr>
            <p:nvPr/>
          </p:nvSpPr>
          <p:spPr bwMode="auto">
            <a:xfrm>
              <a:off x="5257474" y="4137689"/>
              <a:ext cx="18646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pl-PL" sz="1200" noProof="1" smtClean="0">
                  <a:solidFill>
                    <a:schemeClr val="tx1">
                      <a:lumMod val="75000"/>
                      <a:lumOff val="25000"/>
                    </a:schemeClr>
                  </a:solidFill>
                </a:rPr>
                <a:t>myULMA – pełny dostęp do dokumentacji 24/7</a:t>
              </a:r>
              <a:endParaRPr lang="pl-PL" sz="1200" noProof="1">
                <a:solidFill>
                  <a:schemeClr val="tx1">
                    <a:lumMod val="75000"/>
                    <a:lumOff val="25000"/>
                  </a:schemeClr>
                </a:solidFill>
              </a:endParaRPr>
            </a:p>
          </p:txBody>
        </p:sp>
        <p:sp>
          <p:nvSpPr>
            <p:cNvPr id="53" name="19 CuadroTexto"/>
            <p:cNvSpPr txBox="1">
              <a:spLocks noChangeArrowheads="1"/>
            </p:cNvSpPr>
            <p:nvPr/>
          </p:nvSpPr>
          <p:spPr bwMode="auto">
            <a:xfrm>
              <a:off x="2138739" y="6117346"/>
              <a:ext cx="18646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pl-PL" sz="1200" noProof="1" smtClean="0">
                  <a:solidFill>
                    <a:schemeClr val="tx1">
                      <a:lumMod val="75000"/>
                      <a:lumOff val="25000"/>
                    </a:schemeClr>
                  </a:solidFill>
                </a:rPr>
                <a:t>Zastosowanie najnowszych technologii</a:t>
              </a:r>
              <a:endParaRPr lang="pl-PL" sz="1200" noProof="1">
                <a:solidFill>
                  <a:schemeClr val="tx1">
                    <a:lumMod val="75000"/>
                    <a:lumOff val="25000"/>
                  </a:schemeClr>
                </a:solidFill>
              </a:endParaRPr>
            </a:p>
          </p:txBody>
        </p:sp>
        <p:sp>
          <p:nvSpPr>
            <p:cNvPr id="54" name="19 CuadroTexto"/>
            <p:cNvSpPr txBox="1">
              <a:spLocks noChangeArrowheads="1"/>
            </p:cNvSpPr>
            <p:nvPr/>
          </p:nvSpPr>
          <p:spPr bwMode="auto">
            <a:xfrm>
              <a:off x="2114670" y="5469346"/>
              <a:ext cx="18646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pl-PL" sz="1200" noProof="1" smtClean="0">
                  <a:solidFill>
                    <a:schemeClr val="tx1">
                      <a:lumMod val="75000"/>
                      <a:lumOff val="25000"/>
                    </a:schemeClr>
                  </a:solidFill>
                </a:rPr>
                <a:t>Wsparcie, nadzór i doradztwo na budowie</a:t>
              </a:r>
              <a:endParaRPr lang="pl-PL" sz="1200" noProof="1">
                <a:solidFill>
                  <a:schemeClr val="tx1">
                    <a:lumMod val="75000"/>
                    <a:lumOff val="25000"/>
                  </a:schemeClr>
                </a:solidFill>
              </a:endParaRPr>
            </a:p>
          </p:txBody>
        </p:sp>
        <p:sp>
          <p:nvSpPr>
            <p:cNvPr id="55" name="19 CuadroTexto"/>
            <p:cNvSpPr txBox="1">
              <a:spLocks noChangeArrowheads="1"/>
            </p:cNvSpPr>
            <p:nvPr/>
          </p:nvSpPr>
          <p:spPr bwMode="auto">
            <a:xfrm>
              <a:off x="2138739" y="4804189"/>
              <a:ext cx="18646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pl-PL" sz="1200" noProof="1" smtClean="0">
                  <a:solidFill>
                    <a:schemeClr val="tx1">
                      <a:lumMod val="75000"/>
                      <a:lumOff val="25000"/>
                    </a:schemeClr>
                  </a:solidFill>
                </a:rPr>
                <a:t>Rozbudowana sieć centrów logistycznych</a:t>
              </a:r>
              <a:endParaRPr lang="pl-PL" sz="1200" noProof="1">
                <a:solidFill>
                  <a:schemeClr val="tx1">
                    <a:lumMod val="75000"/>
                    <a:lumOff val="25000"/>
                  </a:schemeClr>
                </a:solidFill>
              </a:endParaRPr>
            </a:p>
          </p:txBody>
        </p:sp>
        <p:sp>
          <p:nvSpPr>
            <p:cNvPr id="56" name="19 CuadroTexto"/>
            <p:cNvSpPr txBox="1">
              <a:spLocks noChangeArrowheads="1"/>
            </p:cNvSpPr>
            <p:nvPr/>
          </p:nvSpPr>
          <p:spPr bwMode="auto">
            <a:xfrm>
              <a:off x="2122457" y="4166732"/>
              <a:ext cx="18646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pl-PL" sz="1200" noProof="1" smtClean="0">
                  <a:solidFill>
                    <a:schemeClr val="tx1">
                      <a:lumMod val="75000"/>
                      <a:lumOff val="25000"/>
                    </a:schemeClr>
                  </a:solidFill>
                </a:rPr>
                <a:t>Usługi inżynierskie i techniczne</a:t>
              </a:r>
              <a:endParaRPr lang="pl-PL" sz="1200" noProof="1">
                <a:solidFill>
                  <a:schemeClr val="tx1">
                    <a:lumMod val="75000"/>
                    <a:lumOff val="25000"/>
                  </a:schemeClr>
                </a:solidFill>
              </a:endParaRPr>
            </a:p>
          </p:txBody>
        </p:sp>
      </p:grpSp>
      <p:sp>
        <p:nvSpPr>
          <p:cNvPr id="4" name="Symbol zastępczy numeru slajdu 3"/>
          <p:cNvSpPr>
            <a:spLocks noGrp="1"/>
          </p:cNvSpPr>
          <p:nvPr>
            <p:ph type="sldNum" sz="quarter" idx="4"/>
          </p:nvPr>
        </p:nvSpPr>
        <p:spPr/>
        <p:txBody>
          <a:bodyPr/>
          <a:lstStyle/>
          <a:p>
            <a:fld id="{7F4E4EF8-BF11-48BA-8607-445ED92DE416}" type="slidenum">
              <a:rPr lang="es-ES" smtClean="0"/>
              <a:pPr/>
              <a:t>3</a:t>
            </a:fld>
            <a:endParaRPr lang="es-ES"/>
          </a:p>
        </p:txBody>
      </p:sp>
    </p:spTree>
    <p:extLst>
      <p:ext uri="{BB962C8B-B14F-4D97-AF65-F5344CB8AC3E}">
        <p14:creationId xmlns:p14="http://schemas.microsoft.com/office/powerpoint/2010/main" val="29079043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ulua 3"/>
          <p:cNvSpPr>
            <a:spLocks noGrp="1"/>
          </p:cNvSpPr>
          <p:nvPr>
            <p:ph type="title"/>
          </p:nvPr>
        </p:nvSpPr>
        <p:spPr/>
        <p:txBody>
          <a:bodyPr/>
          <a:lstStyle/>
          <a:p>
            <a:r>
              <a:rPr lang="pl-PL" dirty="0"/>
              <a:t>Najważniejsze projekty </a:t>
            </a:r>
            <a:r>
              <a:rPr lang="pl-PL" dirty="0" smtClean="0"/>
              <a:t>w trakcie realizacji w 2025 </a:t>
            </a:r>
            <a:endParaRPr lang="es-ES" dirty="0"/>
          </a:p>
        </p:txBody>
      </p:sp>
      <p:sp>
        <p:nvSpPr>
          <p:cNvPr id="9" name="Symbol zastępczy tekstu 8"/>
          <p:cNvSpPr>
            <a:spLocks noGrp="1"/>
          </p:cNvSpPr>
          <p:nvPr>
            <p:ph type="body" sz="quarter" idx="21"/>
          </p:nvPr>
        </p:nvSpPr>
        <p:spPr/>
        <p:txBody>
          <a:bodyPr/>
          <a:lstStyle/>
          <a:p>
            <a:r>
              <a:rPr lang="pl-PL" dirty="0"/>
              <a:t>PORTFEL </a:t>
            </a:r>
            <a:r>
              <a:rPr lang="pl-PL" dirty="0" smtClean="0"/>
              <a:t>ZAMÓWIEŃ</a:t>
            </a:r>
            <a:endParaRPr lang="pl-PL" dirty="0"/>
          </a:p>
        </p:txBody>
      </p:sp>
      <p:sp>
        <p:nvSpPr>
          <p:cNvPr id="5" name="Testuaren leku-marka 4"/>
          <p:cNvSpPr>
            <a:spLocks noGrp="1"/>
          </p:cNvSpPr>
          <p:nvPr>
            <p:ph type="body" sz="quarter" idx="11"/>
          </p:nvPr>
        </p:nvSpPr>
        <p:spPr/>
        <p:txBody>
          <a:bodyPr/>
          <a:lstStyle/>
          <a:p>
            <a:r>
              <a:rPr lang="pl-PL" dirty="0"/>
              <a:t>3</a:t>
            </a:r>
            <a:endParaRPr lang="es-ES" dirty="0"/>
          </a:p>
        </p:txBody>
      </p:sp>
      <p:sp>
        <p:nvSpPr>
          <p:cNvPr id="11" name="Testuaren leku-marka 5"/>
          <p:cNvSpPr>
            <a:spLocks noGrp="1"/>
          </p:cNvSpPr>
          <p:nvPr>
            <p:ph type="body" sz="quarter" idx="19"/>
          </p:nvPr>
        </p:nvSpPr>
        <p:spPr>
          <a:xfrm>
            <a:off x="1577616" y="1438588"/>
            <a:ext cx="7295388" cy="5517232"/>
          </a:xfrm>
        </p:spPr>
        <p:txBody>
          <a:bodyPr>
            <a:normAutofit/>
          </a:bodyPr>
          <a:lstStyle/>
          <a:p>
            <a:endParaRPr lang="pl-PL" altLang="pl-PL" sz="1150" i="1" dirty="0" smtClean="0">
              <a:solidFill>
                <a:srgbClr val="000000"/>
              </a:solidFill>
            </a:endParaRPr>
          </a:p>
          <a:p>
            <a:endParaRPr lang="pl-PL" altLang="pl-PL" sz="1150" i="1" dirty="0">
              <a:solidFill>
                <a:srgbClr val="000000"/>
              </a:solidFill>
            </a:endParaRPr>
          </a:p>
          <a:p>
            <a:r>
              <a:rPr lang="pl-PL" altLang="pl-PL" sz="1150" dirty="0" smtClean="0">
                <a:solidFill>
                  <a:srgbClr val="000000"/>
                </a:solidFill>
              </a:rPr>
              <a:t>Quorum </a:t>
            </a:r>
            <a:r>
              <a:rPr lang="pl-PL" altLang="pl-PL" sz="1150" dirty="0">
                <a:solidFill>
                  <a:srgbClr val="000000"/>
                </a:solidFill>
              </a:rPr>
              <a:t>B Wrocław</a:t>
            </a:r>
            <a:endParaRPr lang="pl-PL" altLang="pl-PL" sz="1150" dirty="0" smtClean="0">
              <a:solidFill>
                <a:srgbClr val="000000"/>
              </a:solidFill>
            </a:endParaRPr>
          </a:p>
          <a:p>
            <a:r>
              <a:rPr lang="pl-PL" altLang="pl-PL" sz="1150" dirty="0" smtClean="0">
                <a:solidFill>
                  <a:srgbClr val="000000"/>
                </a:solidFill>
              </a:rPr>
              <a:t>Muzeum </a:t>
            </a:r>
            <a:r>
              <a:rPr lang="pl-PL" altLang="pl-PL" sz="1150" dirty="0">
                <a:solidFill>
                  <a:srgbClr val="000000"/>
                </a:solidFill>
              </a:rPr>
              <a:t>Powstania Wielkopolskiego Poznań</a:t>
            </a:r>
            <a:endParaRPr lang="pl-PL" altLang="pl-PL" sz="1150" dirty="0" smtClean="0">
              <a:solidFill>
                <a:srgbClr val="000000"/>
              </a:solidFill>
            </a:endParaRPr>
          </a:p>
          <a:p>
            <a:r>
              <a:rPr lang="pl-PL" altLang="pl-PL" sz="1150" dirty="0" smtClean="0">
                <a:solidFill>
                  <a:srgbClr val="000000"/>
                </a:solidFill>
              </a:rPr>
              <a:t>Budowa </a:t>
            </a:r>
            <a:r>
              <a:rPr lang="pl-PL" altLang="pl-PL" sz="1150" dirty="0">
                <a:solidFill>
                  <a:srgbClr val="000000"/>
                </a:solidFill>
              </a:rPr>
              <a:t>bloku gazowo-parowego w </a:t>
            </a:r>
            <a:r>
              <a:rPr lang="pl-PL" altLang="pl-PL" sz="1150" dirty="0" smtClean="0">
                <a:solidFill>
                  <a:srgbClr val="000000"/>
                </a:solidFill>
              </a:rPr>
              <a:t>Rybniku</a:t>
            </a:r>
          </a:p>
          <a:p>
            <a:r>
              <a:rPr lang="pl-PL" altLang="pl-PL" sz="1150" dirty="0">
                <a:solidFill>
                  <a:srgbClr val="000000"/>
                </a:solidFill>
              </a:rPr>
              <a:t>Apator </a:t>
            </a:r>
            <a:r>
              <a:rPr lang="pl-PL" altLang="pl-PL" sz="1150" dirty="0" smtClean="0">
                <a:solidFill>
                  <a:srgbClr val="000000"/>
                </a:solidFill>
              </a:rPr>
              <a:t>Poznań</a:t>
            </a:r>
          </a:p>
          <a:p>
            <a:r>
              <a:rPr lang="en-US" altLang="pl-PL" sz="1150" dirty="0">
                <a:solidFill>
                  <a:srgbClr val="000000"/>
                </a:solidFill>
              </a:rPr>
              <a:t>The View Mountain </a:t>
            </a:r>
            <a:r>
              <a:rPr lang="en-US" altLang="pl-PL" sz="1150" dirty="0" err="1">
                <a:solidFill>
                  <a:srgbClr val="000000"/>
                </a:solidFill>
              </a:rPr>
              <a:t>Szklarska</a:t>
            </a:r>
            <a:r>
              <a:rPr lang="en-US" altLang="pl-PL" sz="1150" dirty="0">
                <a:solidFill>
                  <a:srgbClr val="000000"/>
                </a:solidFill>
              </a:rPr>
              <a:t> </a:t>
            </a:r>
            <a:r>
              <a:rPr lang="en-US" altLang="pl-PL" sz="1150" dirty="0" err="1">
                <a:solidFill>
                  <a:srgbClr val="000000"/>
                </a:solidFill>
              </a:rPr>
              <a:t>Poręba</a:t>
            </a:r>
            <a:endParaRPr lang="pl-PL" altLang="pl-PL" sz="1150" dirty="0" smtClean="0">
              <a:solidFill>
                <a:srgbClr val="000000"/>
              </a:solidFill>
            </a:endParaRPr>
          </a:p>
          <a:p>
            <a:r>
              <a:rPr lang="pl-PL" altLang="pl-PL" sz="1150" dirty="0">
                <a:solidFill>
                  <a:srgbClr val="000000"/>
                </a:solidFill>
              </a:rPr>
              <a:t>Obwodnica </a:t>
            </a:r>
            <a:r>
              <a:rPr lang="pl-PL" altLang="pl-PL" sz="1150" dirty="0" smtClean="0">
                <a:solidFill>
                  <a:srgbClr val="000000"/>
                </a:solidFill>
              </a:rPr>
              <a:t>Zabierzowa</a:t>
            </a:r>
          </a:p>
          <a:p>
            <a:r>
              <a:rPr lang="pl-PL" altLang="pl-PL" sz="1150" b="1" dirty="0">
                <a:solidFill>
                  <a:srgbClr val="000000"/>
                </a:solidFill>
              </a:rPr>
              <a:t>Droga S19 </a:t>
            </a:r>
            <a:r>
              <a:rPr lang="pl-PL" altLang="pl-PL" sz="1150" dirty="0">
                <a:solidFill>
                  <a:srgbClr val="000000"/>
                </a:solidFill>
              </a:rPr>
              <a:t>na odcinku węzeł Babica (bez węzła) - </a:t>
            </a:r>
            <a:r>
              <a:rPr lang="pl-PL" altLang="pl-PL" sz="1150" dirty="0" smtClean="0">
                <a:solidFill>
                  <a:srgbClr val="000000"/>
                </a:solidFill>
              </a:rPr>
              <a:t>Jawornik</a:t>
            </a:r>
          </a:p>
          <a:p>
            <a:r>
              <a:rPr lang="pl-PL" altLang="pl-PL" sz="1150" b="1" dirty="0">
                <a:solidFill>
                  <a:srgbClr val="000000"/>
                </a:solidFill>
              </a:rPr>
              <a:t>Linia kolejowa nr 104 </a:t>
            </a:r>
            <a:r>
              <a:rPr lang="pl-PL" altLang="pl-PL" sz="1150" dirty="0">
                <a:solidFill>
                  <a:srgbClr val="000000"/>
                </a:solidFill>
              </a:rPr>
              <a:t>na odcinku D Limanowa – Bocznica </a:t>
            </a:r>
            <a:r>
              <a:rPr lang="pl-PL" altLang="pl-PL" sz="1150" dirty="0" smtClean="0">
                <a:solidFill>
                  <a:srgbClr val="000000"/>
                </a:solidFill>
              </a:rPr>
              <a:t>Klęczany</a:t>
            </a:r>
          </a:p>
          <a:p>
            <a:r>
              <a:rPr lang="pl-PL" altLang="pl-PL" sz="1150" b="1" dirty="0" smtClean="0">
                <a:solidFill>
                  <a:srgbClr val="000000"/>
                </a:solidFill>
              </a:rPr>
              <a:t>DW </a:t>
            </a:r>
            <a:r>
              <a:rPr lang="pl-PL" altLang="pl-PL" sz="1150" b="1" dirty="0">
                <a:solidFill>
                  <a:srgbClr val="000000"/>
                </a:solidFill>
              </a:rPr>
              <a:t>878 </a:t>
            </a:r>
            <a:r>
              <a:rPr lang="pl-PL" altLang="pl-PL" sz="1150" dirty="0">
                <a:solidFill>
                  <a:srgbClr val="000000"/>
                </a:solidFill>
              </a:rPr>
              <a:t>od al. Tadeusza Rejtana w Rzeszowie do ul. Generała Stanisława Maczka </a:t>
            </a:r>
            <a:r>
              <a:rPr lang="pl-PL" altLang="pl-PL" sz="1150" dirty="0" smtClean="0">
                <a:solidFill>
                  <a:srgbClr val="000000"/>
                </a:solidFill>
              </a:rPr>
              <a:t>– tzw. </a:t>
            </a:r>
            <a:r>
              <a:rPr lang="pl-PL" altLang="pl-PL" sz="1150" dirty="0" err="1">
                <a:solidFill>
                  <a:srgbClr val="000000"/>
                </a:solidFill>
              </a:rPr>
              <a:t>Wisłokostrada</a:t>
            </a:r>
            <a:endParaRPr lang="pl-PL" altLang="pl-PL" sz="1150" dirty="0" smtClean="0">
              <a:solidFill>
                <a:srgbClr val="000000"/>
              </a:solidFill>
            </a:endParaRPr>
          </a:p>
          <a:p>
            <a:r>
              <a:rPr lang="pl-PL" altLang="pl-PL" sz="1150" b="1" dirty="0">
                <a:solidFill>
                  <a:srgbClr val="000000"/>
                </a:solidFill>
              </a:rPr>
              <a:t>Droga S6  </a:t>
            </a:r>
            <a:r>
              <a:rPr lang="pl-PL" altLang="pl-PL" sz="1150" dirty="0">
                <a:solidFill>
                  <a:srgbClr val="000000"/>
                </a:solidFill>
              </a:rPr>
              <a:t>Zadanie 4: w. Skórowo (bez węzła) – w. Leśnice (z węzłem</a:t>
            </a:r>
            <a:r>
              <a:rPr lang="pl-PL" altLang="pl-PL" sz="1150" dirty="0" smtClean="0">
                <a:solidFill>
                  <a:srgbClr val="000000"/>
                </a:solidFill>
              </a:rPr>
              <a:t>)</a:t>
            </a:r>
            <a:endParaRPr lang="pl-PL" altLang="pl-PL" sz="1150" b="1" dirty="0" smtClean="0">
              <a:solidFill>
                <a:srgbClr val="000000"/>
              </a:solidFill>
            </a:endParaRPr>
          </a:p>
          <a:p>
            <a:r>
              <a:rPr lang="pl-PL" altLang="pl-PL" sz="1150" b="1" dirty="0" smtClean="0">
                <a:solidFill>
                  <a:srgbClr val="000000"/>
                </a:solidFill>
              </a:rPr>
              <a:t>Droga </a:t>
            </a:r>
            <a:r>
              <a:rPr lang="pl-PL" altLang="pl-PL" sz="1150" b="1" dirty="0">
                <a:solidFill>
                  <a:srgbClr val="000000"/>
                </a:solidFill>
              </a:rPr>
              <a:t>S7 </a:t>
            </a:r>
            <a:r>
              <a:rPr lang="pl-PL" altLang="pl-PL" sz="1150" dirty="0">
                <a:solidFill>
                  <a:srgbClr val="000000"/>
                </a:solidFill>
              </a:rPr>
              <a:t>na odcinku węzeł Widoma (bez węzła) – Kraków (z włączeniem do węzła Nowa Huta)</a:t>
            </a:r>
            <a:endParaRPr lang="pl-PL" altLang="pl-PL" sz="1150" dirty="0" smtClean="0">
              <a:solidFill>
                <a:srgbClr val="000000"/>
              </a:solidFill>
            </a:endParaRPr>
          </a:p>
          <a:p>
            <a:r>
              <a:rPr lang="pl-PL" altLang="pl-PL" sz="1150" dirty="0" smtClean="0">
                <a:solidFill>
                  <a:srgbClr val="000000"/>
                </a:solidFill>
              </a:rPr>
              <a:t>Budowa </a:t>
            </a:r>
            <a:r>
              <a:rPr lang="pl-PL" altLang="pl-PL" sz="1150" dirty="0">
                <a:solidFill>
                  <a:srgbClr val="000000"/>
                </a:solidFill>
              </a:rPr>
              <a:t>Obwodnicy Metropolii Trójmiejskiej - Zadanie 2: Węzeł Żukowo (z węzłem) - Węzeł Gdańsk Południe (z węzłem</a:t>
            </a:r>
            <a:r>
              <a:rPr lang="pl-PL" altLang="pl-PL" sz="1150" dirty="0" smtClean="0">
                <a:solidFill>
                  <a:srgbClr val="000000"/>
                </a:solidFill>
              </a:rPr>
              <a:t>)</a:t>
            </a:r>
            <a:br>
              <a:rPr lang="pl-PL" altLang="pl-PL" sz="1150" dirty="0" smtClean="0">
                <a:solidFill>
                  <a:srgbClr val="000000"/>
                </a:solidFill>
              </a:rPr>
            </a:br>
            <a:endParaRPr lang="pl-PL" altLang="pl-PL" sz="1150" dirty="0" smtClean="0">
              <a:solidFill>
                <a:srgbClr val="000000"/>
              </a:solidFill>
            </a:endParaRPr>
          </a:p>
          <a:p>
            <a:endParaRPr lang="pl-PL" altLang="pl-PL" sz="1150" i="1" dirty="0" smtClean="0">
              <a:solidFill>
                <a:srgbClr val="000000"/>
              </a:solidFill>
            </a:endParaRPr>
          </a:p>
          <a:p>
            <a:endParaRPr lang="pl-PL" altLang="pl-PL" sz="1150" i="1" dirty="0" smtClean="0">
              <a:solidFill>
                <a:srgbClr val="000000"/>
              </a:solidFill>
            </a:endParaRPr>
          </a:p>
          <a:p>
            <a:endParaRPr lang="pl-PL" altLang="pl-PL" sz="1150" i="1" dirty="0" smtClean="0">
              <a:solidFill>
                <a:srgbClr val="000000"/>
              </a:solidFill>
            </a:endParaRPr>
          </a:p>
          <a:p>
            <a:endParaRPr lang="pl-PL" altLang="pl-PL" sz="1150" i="1" dirty="0" smtClean="0">
              <a:solidFill>
                <a:srgbClr val="000000"/>
              </a:solidFill>
            </a:endParaRPr>
          </a:p>
        </p:txBody>
      </p:sp>
      <p:pic>
        <p:nvPicPr>
          <p:cNvPr id="12" name="Obraz 11"/>
          <p:cNvPicPr>
            <a:picLocks noChangeAspect="1"/>
          </p:cNvPicPr>
          <p:nvPr/>
        </p:nvPicPr>
        <p:blipFill>
          <a:blip r:embed="rId2"/>
          <a:stretch>
            <a:fillRect/>
          </a:stretch>
        </p:blipFill>
        <p:spPr>
          <a:xfrm rot="1022283">
            <a:off x="7316307" y="2962343"/>
            <a:ext cx="1401078" cy="1013788"/>
          </a:xfrm>
          <a:prstGeom prst="rect">
            <a:avLst/>
          </a:prstGeom>
        </p:spPr>
      </p:pic>
      <p:pic>
        <p:nvPicPr>
          <p:cNvPr id="13" name="Obraz 12"/>
          <p:cNvPicPr>
            <a:picLocks noChangeAspect="1"/>
          </p:cNvPicPr>
          <p:nvPr/>
        </p:nvPicPr>
        <p:blipFill>
          <a:blip r:embed="rId3"/>
          <a:stretch>
            <a:fillRect/>
          </a:stretch>
        </p:blipFill>
        <p:spPr>
          <a:xfrm rot="466271">
            <a:off x="6733618" y="1528414"/>
            <a:ext cx="2011973" cy="1120032"/>
          </a:xfrm>
          <a:prstGeom prst="rect">
            <a:avLst/>
          </a:prstGeom>
        </p:spPr>
      </p:pic>
      <p:pic>
        <p:nvPicPr>
          <p:cNvPr id="14" name="Obraz 13"/>
          <p:cNvPicPr>
            <a:picLocks noChangeAspect="1"/>
          </p:cNvPicPr>
          <p:nvPr/>
        </p:nvPicPr>
        <p:blipFill>
          <a:blip r:embed="rId4"/>
          <a:stretch>
            <a:fillRect/>
          </a:stretch>
        </p:blipFill>
        <p:spPr>
          <a:xfrm rot="21152661">
            <a:off x="4841762" y="2584293"/>
            <a:ext cx="1671597" cy="860768"/>
          </a:xfrm>
          <a:prstGeom prst="rect">
            <a:avLst/>
          </a:prstGeom>
        </p:spPr>
      </p:pic>
      <p:pic>
        <p:nvPicPr>
          <p:cNvPr id="15" name="Obraz 14"/>
          <p:cNvPicPr>
            <a:picLocks noChangeAspect="1"/>
          </p:cNvPicPr>
          <p:nvPr/>
        </p:nvPicPr>
        <p:blipFill>
          <a:blip r:embed="rId5"/>
          <a:stretch>
            <a:fillRect/>
          </a:stretch>
        </p:blipFill>
        <p:spPr>
          <a:xfrm>
            <a:off x="4716854" y="1394606"/>
            <a:ext cx="1601322" cy="969508"/>
          </a:xfrm>
          <a:prstGeom prst="rect">
            <a:avLst/>
          </a:prstGeom>
        </p:spPr>
      </p:pic>
      <p:sp>
        <p:nvSpPr>
          <p:cNvPr id="2" name="Symbol zastępczy numeru slajdu 1"/>
          <p:cNvSpPr>
            <a:spLocks noGrp="1"/>
          </p:cNvSpPr>
          <p:nvPr>
            <p:ph type="sldNum" sz="quarter" idx="4"/>
          </p:nvPr>
        </p:nvSpPr>
        <p:spPr/>
        <p:txBody>
          <a:bodyPr/>
          <a:lstStyle/>
          <a:p>
            <a:fld id="{7F4E4EF8-BF11-48BA-8607-445ED92DE416}" type="slidenum">
              <a:rPr lang="es-ES" smtClean="0"/>
              <a:pPr/>
              <a:t>30</a:t>
            </a:fld>
            <a:endParaRPr lang="es-ES"/>
          </a:p>
        </p:txBody>
      </p:sp>
    </p:spTree>
    <p:extLst>
      <p:ext uri="{BB962C8B-B14F-4D97-AF65-F5344CB8AC3E}">
        <p14:creationId xmlns:p14="http://schemas.microsoft.com/office/powerpoint/2010/main" val="28587101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stuaren leku-marka 17"/>
          <p:cNvSpPr>
            <a:spLocks noGrp="1"/>
          </p:cNvSpPr>
          <p:nvPr>
            <p:ph type="body" sz="quarter" idx="19"/>
          </p:nvPr>
        </p:nvSpPr>
        <p:spPr/>
        <p:txBody>
          <a:bodyPr/>
          <a:lstStyle/>
          <a:p>
            <a:pPr>
              <a:lnSpc>
                <a:spcPct val="250000"/>
              </a:lnSpc>
            </a:pPr>
            <a:endParaRPr lang="pl-PL" sz="1800" dirty="0" smtClean="0">
              <a:solidFill>
                <a:schemeClr val="tx1">
                  <a:lumMod val="65000"/>
                  <a:lumOff val="35000"/>
                </a:schemeClr>
              </a:solidFill>
              <a:latin typeface="Arial" panose="020B0604020202020204" pitchFamily="34" charset="0"/>
              <a:cs typeface="Arial" panose="020B0604020202020204" pitchFamily="34" charset="0"/>
            </a:endParaRPr>
          </a:p>
          <a:p>
            <a:pPr>
              <a:lnSpc>
                <a:spcPct val="250000"/>
              </a:lnSpc>
            </a:pPr>
            <a:r>
              <a:rPr lang="pl-PL" sz="1400" dirty="0" smtClean="0">
                <a:solidFill>
                  <a:schemeClr val="tx1">
                    <a:lumMod val="65000"/>
                    <a:lumOff val="35000"/>
                  </a:schemeClr>
                </a:solidFill>
                <a:latin typeface="Arial" panose="020B0604020202020204" pitchFamily="34" charset="0"/>
                <a:cs typeface="Arial" panose="020B0604020202020204" pitchFamily="34" charset="0"/>
              </a:rPr>
              <a:t>DANE MAKROEKONOMICZNE ORAZ RYNEK BUDOWLANY W POLSCE</a:t>
            </a:r>
            <a:endParaRPr lang="pl-PL" sz="1400" dirty="0">
              <a:solidFill>
                <a:schemeClr val="tx1">
                  <a:lumMod val="65000"/>
                  <a:lumOff val="35000"/>
                </a:schemeClr>
              </a:solidFill>
              <a:latin typeface="Arial" panose="020B0604020202020204" pitchFamily="34" charset="0"/>
              <a:cs typeface="Arial" panose="020B0604020202020204" pitchFamily="34" charset="0"/>
            </a:endParaRPr>
          </a:p>
          <a:p>
            <a:pPr>
              <a:lnSpc>
                <a:spcPct val="250000"/>
              </a:lnSpc>
            </a:pPr>
            <a:r>
              <a:rPr lang="pl-PL" sz="1400" dirty="0" smtClean="0">
                <a:solidFill>
                  <a:schemeClr val="tx1">
                    <a:lumMod val="65000"/>
                    <a:lumOff val="35000"/>
                  </a:schemeClr>
                </a:solidFill>
                <a:latin typeface="Arial" panose="020B0604020202020204" pitchFamily="34" charset="0"/>
                <a:cs typeface="Arial" panose="020B0604020202020204" pitchFamily="34" charset="0"/>
              </a:rPr>
              <a:t>WYNIKI FINANSOWE NA DZIEŃ 31 GRUDNIA 2024 ROKU</a:t>
            </a:r>
            <a:endParaRPr lang="pl-PL" sz="1400" i="1" dirty="0">
              <a:solidFill>
                <a:schemeClr val="tx1">
                  <a:lumMod val="65000"/>
                  <a:lumOff val="35000"/>
                </a:schemeClr>
              </a:solidFill>
              <a:latin typeface="Arial" panose="020B0604020202020204" pitchFamily="34" charset="0"/>
              <a:cs typeface="Arial" panose="020B0604020202020204" pitchFamily="34" charset="0"/>
            </a:endParaRPr>
          </a:p>
          <a:p>
            <a:pPr>
              <a:lnSpc>
                <a:spcPct val="250000"/>
              </a:lnSpc>
            </a:pPr>
            <a:r>
              <a:rPr lang="pl-PL" sz="1400" dirty="0" smtClean="0">
                <a:solidFill>
                  <a:schemeClr val="tx1">
                    <a:lumMod val="65000"/>
                    <a:lumOff val="35000"/>
                  </a:schemeClr>
                </a:solidFill>
                <a:latin typeface="Arial" panose="020B0604020202020204" pitchFamily="34" charset="0"/>
                <a:cs typeface="Arial" panose="020B0604020202020204" pitchFamily="34" charset="0"/>
              </a:rPr>
              <a:t>PORTFEL ZAMÓWIEŃ</a:t>
            </a:r>
            <a:endParaRPr lang="pl-PL" sz="1400" dirty="0">
              <a:solidFill>
                <a:schemeClr val="tx1">
                  <a:lumMod val="65000"/>
                  <a:lumOff val="35000"/>
                </a:schemeClr>
              </a:solidFill>
              <a:latin typeface="Arial" panose="020B0604020202020204" pitchFamily="34" charset="0"/>
              <a:cs typeface="Arial" panose="020B0604020202020204" pitchFamily="34" charset="0"/>
            </a:endParaRPr>
          </a:p>
          <a:p>
            <a:pPr>
              <a:lnSpc>
                <a:spcPct val="250000"/>
              </a:lnSpc>
            </a:pPr>
            <a:r>
              <a:rPr lang="pl-PL" sz="1400" b="1" dirty="0" smtClean="0">
                <a:solidFill>
                  <a:schemeClr val="tx1">
                    <a:lumMod val="65000"/>
                    <a:lumOff val="35000"/>
                  </a:schemeClr>
                </a:solidFill>
                <a:latin typeface="Arial" panose="020B0604020202020204" pitchFamily="34" charset="0"/>
                <a:cs typeface="Arial" panose="020B0604020202020204" pitchFamily="34" charset="0"/>
              </a:rPr>
              <a:t>RYNEK I PERSPEKTYWY</a:t>
            </a:r>
            <a:endParaRPr lang="pl-PL" sz="1400" b="1" dirty="0">
              <a:solidFill>
                <a:schemeClr val="tx1">
                  <a:lumMod val="65000"/>
                  <a:lumOff val="35000"/>
                </a:schemeClr>
              </a:solidFill>
              <a:latin typeface="Arial" panose="020B0604020202020204" pitchFamily="34" charset="0"/>
              <a:cs typeface="Arial" panose="020B0604020202020204" pitchFamily="34" charset="0"/>
            </a:endParaRPr>
          </a:p>
          <a:p>
            <a:endParaRPr lang="es-ES" sz="1800" dirty="0"/>
          </a:p>
        </p:txBody>
      </p:sp>
      <p:sp>
        <p:nvSpPr>
          <p:cNvPr id="5" name="Symbol zastępczy tekstu 4"/>
          <p:cNvSpPr>
            <a:spLocks noGrp="1"/>
          </p:cNvSpPr>
          <p:nvPr>
            <p:ph type="body" sz="quarter" idx="21"/>
          </p:nvPr>
        </p:nvSpPr>
        <p:spPr/>
        <p:txBody>
          <a:bodyPr/>
          <a:lstStyle/>
          <a:p>
            <a:r>
              <a:rPr lang="pl-PL" dirty="0" smtClean="0"/>
              <a:t>AGENDA</a:t>
            </a:r>
            <a:endParaRPr lang="pl-PL" dirty="0"/>
          </a:p>
        </p:txBody>
      </p:sp>
    </p:spTree>
    <p:extLst>
      <p:ext uri="{BB962C8B-B14F-4D97-AF65-F5344CB8AC3E}">
        <p14:creationId xmlns:p14="http://schemas.microsoft.com/office/powerpoint/2010/main" val="14268306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ulua 3"/>
          <p:cNvSpPr>
            <a:spLocks noGrp="1"/>
          </p:cNvSpPr>
          <p:nvPr>
            <p:ph type="title"/>
          </p:nvPr>
        </p:nvSpPr>
        <p:spPr/>
        <p:txBody>
          <a:bodyPr/>
          <a:lstStyle/>
          <a:p>
            <a:r>
              <a:rPr lang="pl-PL" dirty="0" smtClean="0"/>
              <a:t>Perspektywy rynku budowlanego w </a:t>
            </a:r>
            <a:r>
              <a:rPr lang="pl-PL" dirty="0"/>
              <a:t>P</a:t>
            </a:r>
            <a:r>
              <a:rPr lang="pl-PL" dirty="0" smtClean="0"/>
              <a:t>olsce</a:t>
            </a:r>
            <a:endParaRPr lang="es-ES" dirty="0"/>
          </a:p>
        </p:txBody>
      </p:sp>
      <p:sp>
        <p:nvSpPr>
          <p:cNvPr id="6" name="Testuaren leku-marka 5"/>
          <p:cNvSpPr>
            <a:spLocks noGrp="1"/>
          </p:cNvSpPr>
          <p:nvPr>
            <p:ph type="body" sz="quarter" idx="19"/>
          </p:nvPr>
        </p:nvSpPr>
        <p:spPr/>
        <p:txBody>
          <a:bodyPr/>
          <a:lstStyle/>
          <a:p>
            <a:endParaRPr lang="pl-PL" altLang="pl-PL" i="1" dirty="0">
              <a:solidFill>
                <a:srgbClr val="000000"/>
              </a:solidFill>
            </a:endParaRPr>
          </a:p>
          <a:p>
            <a:endParaRPr lang="pl-PL" altLang="pl-PL" i="1" dirty="0" smtClean="0">
              <a:solidFill>
                <a:srgbClr val="000000"/>
              </a:solidFill>
            </a:endParaRPr>
          </a:p>
        </p:txBody>
      </p:sp>
      <p:sp>
        <p:nvSpPr>
          <p:cNvPr id="3" name="Symbol zastępczy tekstu 2"/>
          <p:cNvSpPr>
            <a:spLocks noGrp="1"/>
          </p:cNvSpPr>
          <p:nvPr>
            <p:ph type="body" sz="quarter" idx="21"/>
          </p:nvPr>
        </p:nvSpPr>
        <p:spPr/>
        <p:txBody>
          <a:bodyPr/>
          <a:lstStyle/>
          <a:p>
            <a:r>
              <a:rPr lang="pl-PL" dirty="0"/>
              <a:t>RYNEK I </a:t>
            </a:r>
            <a:r>
              <a:rPr lang="pl-PL" dirty="0" smtClean="0"/>
              <a:t>PERSPEKTYWY</a:t>
            </a:r>
            <a:endParaRPr lang="pl-PL" dirty="0"/>
          </a:p>
        </p:txBody>
      </p:sp>
      <p:sp>
        <p:nvSpPr>
          <p:cNvPr id="5" name="Testuaren leku-marka 4"/>
          <p:cNvSpPr>
            <a:spLocks noGrp="1"/>
          </p:cNvSpPr>
          <p:nvPr>
            <p:ph type="body" sz="quarter" idx="11"/>
          </p:nvPr>
        </p:nvSpPr>
        <p:spPr/>
        <p:txBody>
          <a:bodyPr/>
          <a:lstStyle/>
          <a:p>
            <a:r>
              <a:rPr lang="pl-PL" dirty="0" smtClean="0"/>
              <a:t>4</a:t>
            </a:r>
            <a:endParaRPr lang="es-ES" dirty="0"/>
          </a:p>
        </p:txBody>
      </p:sp>
      <p:sp>
        <p:nvSpPr>
          <p:cNvPr id="7" name="Testuaren leku-marka 5"/>
          <p:cNvSpPr txBox="1">
            <a:spLocks/>
          </p:cNvSpPr>
          <p:nvPr/>
        </p:nvSpPr>
        <p:spPr>
          <a:xfrm>
            <a:off x="1475656" y="1340768"/>
            <a:ext cx="7293215" cy="4960800"/>
          </a:xfrm>
          <a:prstGeom prst="rect">
            <a:avLst/>
          </a:prstGeom>
          <a:ln w="19050">
            <a:noFill/>
          </a:ln>
        </p:spPr>
        <p:txBody>
          <a:bodyPr/>
          <a:lstStyle>
            <a:lvl1pPr marL="171450" indent="-171450" algn="l" defTabSz="914400" rtl="0" eaLnBrk="1" latinLnBrk="0" hangingPunct="1">
              <a:spcBef>
                <a:spcPts val="600"/>
              </a:spcBef>
              <a:buClr>
                <a:srgbClr val="ED9B33"/>
              </a:buClr>
              <a:buFont typeface="Open Sans" panose="020B0606030504020204" pitchFamily="34" charset="0"/>
              <a:buChar char="I"/>
              <a:defRPr sz="1200" kern="1200" baseline="0">
                <a:solidFill>
                  <a:schemeClr val="tx1">
                    <a:lumMod val="75000"/>
                    <a:lumOff val="25000"/>
                  </a:schemeClr>
                </a:solidFill>
                <a:latin typeface="+mj-lt"/>
                <a:ea typeface="Open Sans" panose="020B0606030504020204" pitchFamily="34" charset="0"/>
                <a:cs typeface="Open Sans" panose="020B0606030504020204" pitchFamily="34" charset="0"/>
              </a:defRPr>
            </a:lvl1pPr>
            <a:lvl2pPr marL="533400" indent="-171450" algn="l" defTabSz="914400" rtl="0" eaLnBrk="1" latinLnBrk="0" hangingPunct="1">
              <a:spcBef>
                <a:spcPts val="600"/>
              </a:spcBef>
              <a:buClr>
                <a:srgbClr val="ED9B33"/>
              </a:buClr>
              <a:buFont typeface="Symbol" panose="05050102010706020507" pitchFamily="18" charset="2"/>
              <a:buChar char=""/>
              <a:defRPr sz="1100" kern="1200" baseline="0">
                <a:solidFill>
                  <a:schemeClr val="tx1">
                    <a:lumMod val="75000"/>
                    <a:lumOff val="25000"/>
                  </a:schemeClr>
                </a:solidFill>
                <a:latin typeface="+mj-lt"/>
                <a:ea typeface="Open Sans" panose="020B0606030504020204" pitchFamily="34" charset="0"/>
                <a:cs typeface="Open Sans" panose="020B0606030504020204" pitchFamily="34" charset="0"/>
              </a:defRPr>
            </a:lvl2pPr>
            <a:lvl3pPr marL="896938" indent="-179388" algn="l" defTabSz="914400" rtl="0" eaLnBrk="1" latinLnBrk="0" hangingPunct="1">
              <a:spcBef>
                <a:spcPct val="20000"/>
              </a:spcBef>
              <a:buClr>
                <a:srgbClr val="ED9B33"/>
              </a:buClr>
              <a:buFont typeface="Courier New" panose="02070309020205020404" pitchFamily="49" charset="0"/>
              <a:buChar char="o"/>
              <a:defRPr sz="1100" kern="1200">
                <a:solidFill>
                  <a:schemeClr val="tx1">
                    <a:lumMod val="75000"/>
                    <a:lumOff val="25000"/>
                  </a:schemeClr>
                </a:solidFill>
                <a:latin typeface="+mj-lt"/>
                <a:ea typeface="Open Sans" panose="020B0606030504020204" pitchFamily="34" charset="0"/>
                <a:cs typeface="Open Sans" panose="020B0606030504020204" pitchFamily="34" charset="0"/>
              </a:defRPr>
            </a:lvl3pPr>
            <a:lvl4pPr marL="1255713" indent="-179388" algn="l" defTabSz="914400" rtl="0" eaLnBrk="1" latinLnBrk="0" hangingPunct="1">
              <a:spcBef>
                <a:spcPct val="20000"/>
              </a:spcBef>
              <a:buClr>
                <a:srgbClr val="ED9B33"/>
              </a:buClr>
              <a:buFont typeface="Open Sans" panose="020B0606030504020204" pitchFamily="34" charset="0"/>
              <a:buChar char="›"/>
              <a:defRPr sz="1100" kern="1200">
                <a:solidFill>
                  <a:schemeClr val="tx1">
                    <a:lumMod val="75000"/>
                    <a:lumOff val="25000"/>
                  </a:schemeClr>
                </a:solidFill>
                <a:latin typeface="+mj-lt"/>
                <a:ea typeface="Open Sans" panose="020B0606030504020204" pitchFamily="34" charset="0"/>
                <a:cs typeface="Open Sans" panose="020B0606030504020204" pitchFamily="34" charset="0"/>
              </a:defRPr>
            </a:lvl4pPr>
            <a:lvl5pPr marL="2000250" indent="-171450" algn="l" defTabSz="914400" rtl="0" eaLnBrk="1" latinLnBrk="0" hangingPunct="1">
              <a:spcBef>
                <a:spcPct val="20000"/>
              </a:spcBef>
              <a:buClr>
                <a:srgbClr val="ED9B33"/>
              </a:buClr>
              <a:buFont typeface="Open Sans" panose="020B0606030504020204" pitchFamily="34" charset="0"/>
              <a:buChar char="»"/>
              <a:defRPr sz="12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l-PL" b="1" dirty="0" smtClean="0"/>
              <a:t>BUDOWNICTWO MIESZKANIOWE</a:t>
            </a:r>
          </a:p>
          <a:p>
            <a:pPr marL="719138" indent="-271463" algn="just">
              <a:buFont typeface="Arial" panose="020B0604020202020204" pitchFamily="34" charset="0"/>
              <a:buChar char="•"/>
            </a:pPr>
            <a:r>
              <a:rPr lang="pl-PL" dirty="0"/>
              <a:t>Analitycy prognozują, że po </a:t>
            </a:r>
            <a:r>
              <a:rPr lang="pl-PL" dirty="0" smtClean="0"/>
              <a:t>stabilizacji </a:t>
            </a:r>
            <a:r>
              <a:rPr lang="pl-PL" dirty="0"/>
              <a:t>w 2024 </a:t>
            </a:r>
            <a:r>
              <a:rPr lang="pl-PL" dirty="0" smtClean="0"/>
              <a:t>roku </a:t>
            </a:r>
            <a:r>
              <a:rPr lang="pl-PL" dirty="0"/>
              <a:t>(realny wzrost o </a:t>
            </a:r>
            <a:r>
              <a:rPr lang="pl-PL" dirty="0" smtClean="0"/>
              <a:t>2</a:t>
            </a:r>
            <a:r>
              <a:rPr lang="pl-PL" dirty="0"/>
              <a:t>%) w 2025 </a:t>
            </a:r>
            <a:r>
              <a:rPr lang="pl-PL" dirty="0" smtClean="0"/>
              <a:t>roku </a:t>
            </a:r>
            <a:r>
              <a:rPr lang="pl-PL" dirty="0"/>
              <a:t>wystąpi jednocyfrowy realny wzrost wartości produkcji budowlanej firm zatrudniających powyżej 9 pracowników (</a:t>
            </a:r>
            <a:r>
              <a:rPr lang="pl-PL" dirty="0" smtClean="0"/>
              <a:t>o ok. </a:t>
            </a:r>
            <a:r>
              <a:rPr lang="pl-PL" dirty="0"/>
              <a:t>7%). </a:t>
            </a:r>
            <a:r>
              <a:rPr lang="pl-PL" dirty="0" smtClean="0"/>
              <a:t>Tendencja wzrostowa jest także oczekiwana w </a:t>
            </a:r>
            <a:r>
              <a:rPr lang="pl-PL" dirty="0"/>
              <a:t>2026 </a:t>
            </a:r>
            <a:r>
              <a:rPr lang="pl-PL" dirty="0" smtClean="0"/>
              <a:t>roku.</a:t>
            </a:r>
            <a:endParaRPr lang="pl-PL" dirty="0"/>
          </a:p>
          <a:p>
            <a:pPr marL="719138" indent="-271463" algn="just">
              <a:buFont typeface="Arial" panose="020B0604020202020204" pitchFamily="34" charset="0"/>
              <a:buChar char="•"/>
            </a:pPr>
            <a:r>
              <a:rPr lang="pl-PL" dirty="0" smtClean="0"/>
              <a:t>Po wynikach wzrostowych o 20-40% z 2024 roku, w 2025 roku oczekiwana </a:t>
            </a:r>
            <a:r>
              <a:rPr lang="pl-PL" dirty="0"/>
              <a:t>jest niewielka korekta w obszarze pozwoleń budowlanych (275 tys. mieszkań i domów, -5% r/r) </a:t>
            </a:r>
            <a:r>
              <a:rPr lang="pl-PL" dirty="0" smtClean="0"/>
              <a:t>i mieszkań </a:t>
            </a:r>
            <a:r>
              <a:rPr lang="pl-PL" dirty="0"/>
              <a:t>rozpoczętych (220 tys., -6% r/r). Stopniowa poprawa oczekiwana jest </a:t>
            </a:r>
            <a:r>
              <a:rPr lang="pl-PL" dirty="0" smtClean="0"/>
              <a:t>w </a:t>
            </a:r>
            <a:r>
              <a:rPr lang="pl-PL" dirty="0"/>
              <a:t>latach 2026-2027.</a:t>
            </a:r>
          </a:p>
          <a:p>
            <a:pPr marL="719138" indent="-271463" algn="just">
              <a:buFont typeface="Arial" panose="020B0604020202020204" pitchFamily="34" charset="0"/>
              <a:buChar char="•"/>
            </a:pPr>
            <a:r>
              <a:rPr lang="pl-PL" dirty="0"/>
              <a:t>Prognozuje się, że po rekordowym 2022 </a:t>
            </a:r>
            <a:r>
              <a:rPr lang="pl-PL" dirty="0" smtClean="0"/>
              <a:t>roku </a:t>
            </a:r>
            <a:r>
              <a:rPr lang="pl-PL" dirty="0"/>
              <a:t>(238 tys. mieszkań) i spadkowych latach 2023-2024, liczba mieszkań oddanych do użytkowania ustabilizuje się w 2025 </a:t>
            </a:r>
            <a:r>
              <a:rPr lang="pl-PL" dirty="0" smtClean="0"/>
              <a:t>roku </a:t>
            </a:r>
            <a:r>
              <a:rPr lang="pl-PL" dirty="0"/>
              <a:t>na poziomie 200 tys</a:t>
            </a:r>
            <a:r>
              <a:rPr lang="pl-PL" dirty="0" smtClean="0"/>
              <a:t>.. Z </a:t>
            </a:r>
            <a:r>
              <a:rPr lang="pl-PL" dirty="0"/>
              <a:t>kolei od 2026 </a:t>
            </a:r>
            <a:r>
              <a:rPr lang="pl-PL" dirty="0" smtClean="0"/>
              <a:t>roku liczba </a:t>
            </a:r>
            <a:r>
              <a:rPr lang="pl-PL" dirty="0"/>
              <a:t>nowych lokali powróci do trendu wzrostowego, stabilizując się do 2032 </a:t>
            </a:r>
            <a:r>
              <a:rPr lang="pl-PL" dirty="0" smtClean="0"/>
              <a:t>roku </a:t>
            </a:r>
            <a:r>
              <a:rPr lang="pl-PL" dirty="0"/>
              <a:t>na średniorocznym </a:t>
            </a:r>
            <a:r>
              <a:rPr lang="pl-PL" dirty="0" smtClean="0"/>
              <a:t>poziomie </a:t>
            </a:r>
            <a:r>
              <a:rPr lang="pl-PL" dirty="0"/>
              <a:t>220 tys. oddanych mieszkań.</a:t>
            </a:r>
          </a:p>
          <a:p>
            <a:pPr>
              <a:lnSpc>
                <a:spcPct val="150000"/>
              </a:lnSpc>
            </a:pPr>
            <a:r>
              <a:rPr lang="pl-PL" b="1" dirty="0" smtClean="0"/>
              <a:t>BUDOWNICTWO NIEMIESZKANIOWE</a:t>
            </a:r>
          </a:p>
          <a:p>
            <a:pPr marL="719138" indent="-271463" algn="just">
              <a:buFont typeface="Arial" panose="020B0604020202020204" pitchFamily="34" charset="0"/>
              <a:buChar char="•"/>
            </a:pPr>
            <a:r>
              <a:rPr lang="pl-PL" dirty="0" smtClean="0"/>
              <a:t>W latach 2023 i 2024 odnotowano korektę powierzchni pozwoleń na budynki </a:t>
            </a:r>
            <a:r>
              <a:rPr lang="pl-PL" dirty="0" err="1" smtClean="0"/>
              <a:t>niemieszkaniowe</a:t>
            </a:r>
            <a:r>
              <a:rPr lang="pl-PL" dirty="0" smtClean="0"/>
              <a:t> o odpowiednio 15% i 3%.</a:t>
            </a:r>
          </a:p>
          <a:p>
            <a:pPr marL="719138" indent="-271463" algn="just">
              <a:buFont typeface="Arial" panose="020B0604020202020204" pitchFamily="34" charset="0"/>
              <a:buChar char="•"/>
            </a:pPr>
            <a:r>
              <a:rPr lang="pl-PL" dirty="0" smtClean="0"/>
              <a:t>Największe wyhamowanie odnotowano </a:t>
            </a:r>
            <a:r>
              <a:rPr lang="pl-PL" dirty="0"/>
              <a:t>w </a:t>
            </a:r>
            <a:r>
              <a:rPr lang="pl-PL" dirty="0" smtClean="0"/>
              <a:t>nowoczesnej </a:t>
            </a:r>
            <a:r>
              <a:rPr lang="pl-PL" dirty="0"/>
              <a:t>powierzchni komercyjnej. </a:t>
            </a:r>
            <a:r>
              <a:rPr lang="pl-PL" dirty="0" smtClean="0"/>
              <a:t>W 2022 roku rekordowy </a:t>
            </a:r>
            <a:r>
              <a:rPr lang="pl-PL" dirty="0"/>
              <a:t>wolumen nowoczesnej powierzchni komercyjnej w fazie budowy </a:t>
            </a:r>
            <a:r>
              <a:rPr lang="pl-PL" dirty="0" smtClean="0"/>
              <a:t>wyniósł 6 </a:t>
            </a:r>
            <a:r>
              <a:rPr lang="pl-PL" dirty="0"/>
              <a:t>mln </a:t>
            </a:r>
            <a:r>
              <a:rPr lang="pl-PL" dirty="0" smtClean="0"/>
              <a:t>m², </a:t>
            </a:r>
            <a:r>
              <a:rPr lang="pl-PL" dirty="0"/>
              <a:t>jednak </a:t>
            </a:r>
            <a:r>
              <a:rPr lang="pl-PL" dirty="0" smtClean="0"/>
              <a:t>z uwagi na znaczne wyhamowanie aktywności inwestycyjnej w kolejnych latach, na </a:t>
            </a:r>
            <a:r>
              <a:rPr lang="pl-PL" dirty="0"/>
              <a:t>koniec 2024 </a:t>
            </a:r>
            <a:r>
              <a:rPr lang="pl-PL" dirty="0" smtClean="0"/>
              <a:t>roku ustabilizował </a:t>
            </a:r>
            <a:r>
              <a:rPr lang="pl-PL" dirty="0"/>
              <a:t>się na poziomie 2,5 mln m².</a:t>
            </a:r>
          </a:p>
          <a:p>
            <a:pPr marL="719138" indent="-271463" algn="just">
              <a:buFont typeface="Arial" panose="020B0604020202020204" pitchFamily="34" charset="0"/>
              <a:buChar char="•"/>
            </a:pPr>
            <a:r>
              <a:rPr lang="pl-PL" dirty="0"/>
              <a:t>Ubytek ten ograniczy siłę ożywienia w produkcji budowlanej firm zatrudniających powyżej 9 pracowników w sektorze </a:t>
            </a:r>
            <a:r>
              <a:rPr lang="pl-PL" dirty="0" err="1" smtClean="0"/>
              <a:t>niemieszkaniowym</a:t>
            </a:r>
            <a:r>
              <a:rPr lang="pl-PL" dirty="0" smtClean="0"/>
              <a:t> </a:t>
            </a:r>
            <a:r>
              <a:rPr lang="pl-PL" dirty="0"/>
              <a:t>w latach 2025-2026</a:t>
            </a:r>
            <a:r>
              <a:rPr lang="pl-PL" dirty="0">
                <a:solidFill>
                  <a:schemeClr val="tx1"/>
                </a:solidFill>
              </a:rPr>
              <a:t>. </a:t>
            </a:r>
            <a:r>
              <a:rPr lang="pl-PL" dirty="0" smtClean="0">
                <a:solidFill>
                  <a:schemeClr val="tx1"/>
                </a:solidFill>
              </a:rPr>
              <a:t>Realna zwyżka wyniesie ok. 4-5%. </a:t>
            </a:r>
          </a:p>
          <a:p>
            <a:pPr marL="719138" indent="-271463" algn="just">
              <a:buFont typeface="Arial" panose="020B0604020202020204" pitchFamily="34" charset="0"/>
              <a:buChar char="•"/>
            </a:pPr>
            <a:r>
              <a:rPr lang="pl-PL" dirty="0" smtClean="0"/>
              <a:t>Szacuje się, że w latach </a:t>
            </a:r>
            <a:r>
              <a:rPr lang="pl-PL" dirty="0"/>
              <a:t>2026-2028 wartość segmentu </a:t>
            </a:r>
            <a:r>
              <a:rPr lang="pl-PL" dirty="0" err="1"/>
              <a:t>niemieszkaniowego</a:t>
            </a:r>
            <a:r>
              <a:rPr lang="pl-PL" dirty="0"/>
              <a:t> ustabilizuje się na poziomie około 55 mld </a:t>
            </a:r>
            <a:r>
              <a:rPr lang="pl-PL" dirty="0" smtClean="0"/>
              <a:t>zł, a ożywienie </a:t>
            </a:r>
            <a:r>
              <a:rPr lang="pl-PL" dirty="0"/>
              <a:t>w dużej mierze napędzane będzie przez segment budynków publicznych.</a:t>
            </a:r>
          </a:p>
          <a:p>
            <a:pPr marL="719138" indent="-271463" algn="just"/>
            <a:endParaRPr lang="es-ES" dirty="0"/>
          </a:p>
        </p:txBody>
      </p:sp>
      <p:sp>
        <p:nvSpPr>
          <p:cNvPr id="2" name="Symbol zastępczy numeru slajdu 1"/>
          <p:cNvSpPr>
            <a:spLocks noGrp="1"/>
          </p:cNvSpPr>
          <p:nvPr>
            <p:ph type="sldNum" sz="quarter" idx="4"/>
          </p:nvPr>
        </p:nvSpPr>
        <p:spPr/>
        <p:txBody>
          <a:bodyPr/>
          <a:lstStyle/>
          <a:p>
            <a:fld id="{7F4E4EF8-BF11-48BA-8607-445ED92DE416}" type="slidenum">
              <a:rPr lang="es-ES" smtClean="0"/>
              <a:pPr/>
              <a:t>32</a:t>
            </a:fld>
            <a:endParaRPr lang="es-ES"/>
          </a:p>
        </p:txBody>
      </p:sp>
    </p:spTree>
    <p:extLst>
      <p:ext uri="{BB962C8B-B14F-4D97-AF65-F5344CB8AC3E}">
        <p14:creationId xmlns:p14="http://schemas.microsoft.com/office/powerpoint/2010/main" val="31436958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ulua 3"/>
          <p:cNvSpPr>
            <a:spLocks noGrp="1"/>
          </p:cNvSpPr>
          <p:nvPr>
            <p:ph type="title"/>
          </p:nvPr>
        </p:nvSpPr>
        <p:spPr/>
        <p:txBody>
          <a:bodyPr/>
          <a:lstStyle/>
          <a:p>
            <a:r>
              <a:rPr lang="pl-PL" dirty="0" smtClean="0"/>
              <a:t>Perspektywy rynku budowlanego w </a:t>
            </a:r>
            <a:r>
              <a:rPr lang="pl-PL" dirty="0"/>
              <a:t>P</a:t>
            </a:r>
            <a:r>
              <a:rPr lang="pl-PL" dirty="0" smtClean="0"/>
              <a:t>olsce</a:t>
            </a:r>
            <a:endParaRPr lang="es-ES" dirty="0"/>
          </a:p>
        </p:txBody>
      </p:sp>
      <p:sp>
        <p:nvSpPr>
          <p:cNvPr id="6" name="Testuaren leku-marka 5"/>
          <p:cNvSpPr>
            <a:spLocks noGrp="1"/>
          </p:cNvSpPr>
          <p:nvPr>
            <p:ph type="body" sz="quarter" idx="19"/>
          </p:nvPr>
        </p:nvSpPr>
        <p:spPr/>
        <p:txBody>
          <a:bodyPr/>
          <a:lstStyle/>
          <a:p>
            <a:endParaRPr lang="pl-PL" altLang="pl-PL" i="1" dirty="0">
              <a:solidFill>
                <a:srgbClr val="000000"/>
              </a:solidFill>
            </a:endParaRPr>
          </a:p>
          <a:p>
            <a:endParaRPr lang="pl-PL" altLang="pl-PL" i="1" dirty="0" smtClean="0">
              <a:solidFill>
                <a:srgbClr val="000000"/>
              </a:solidFill>
            </a:endParaRPr>
          </a:p>
        </p:txBody>
      </p:sp>
      <p:sp>
        <p:nvSpPr>
          <p:cNvPr id="3" name="Symbol zastępczy tekstu 2"/>
          <p:cNvSpPr>
            <a:spLocks noGrp="1"/>
          </p:cNvSpPr>
          <p:nvPr>
            <p:ph type="body" sz="quarter" idx="21"/>
          </p:nvPr>
        </p:nvSpPr>
        <p:spPr/>
        <p:txBody>
          <a:bodyPr/>
          <a:lstStyle/>
          <a:p>
            <a:r>
              <a:rPr lang="pl-PL" dirty="0"/>
              <a:t>RYNEK I </a:t>
            </a:r>
            <a:r>
              <a:rPr lang="pl-PL" dirty="0" smtClean="0"/>
              <a:t>PERSPEKTYWY</a:t>
            </a:r>
            <a:endParaRPr lang="pl-PL" dirty="0"/>
          </a:p>
        </p:txBody>
      </p:sp>
      <p:sp>
        <p:nvSpPr>
          <p:cNvPr id="5" name="Testuaren leku-marka 4"/>
          <p:cNvSpPr>
            <a:spLocks noGrp="1"/>
          </p:cNvSpPr>
          <p:nvPr>
            <p:ph type="body" sz="quarter" idx="11"/>
          </p:nvPr>
        </p:nvSpPr>
        <p:spPr/>
        <p:txBody>
          <a:bodyPr/>
          <a:lstStyle/>
          <a:p>
            <a:r>
              <a:rPr lang="pl-PL" dirty="0" smtClean="0"/>
              <a:t>4</a:t>
            </a:r>
            <a:endParaRPr lang="es-ES" dirty="0"/>
          </a:p>
        </p:txBody>
      </p:sp>
      <p:sp>
        <p:nvSpPr>
          <p:cNvPr id="7" name="Testuaren leku-marka 5"/>
          <p:cNvSpPr txBox="1">
            <a:spLocks/>
          </p:cNvSpPr>
          <p:nvPr/>
        </p:nvSpPr>
        <p:spPr>
          <a:xfrm>
            <a:off x="1520517" y="1259333"/>
            <a:ext cx="7293215" cy="4960800"/>
          </a:xfrm>
          <a:prstGeom prst="rect">
            <a:avLst/>
          </a:prstGeom>
          <a:ln w="19050">
            <a:noFill/>
          </a:ln>
        </p:spPr>
        <p:txBody>
          <a:bodyPr/>
          <a:lstStyle>
            <a:lvl1pPr marL="171450" indent="-171450" algn="l" defTabSz="914400" rtl="0" eaLnBrk="1" latinLnBrk="0" hangingPunct="1">
              <a:spcBef>
                <a:spcPts val="600"/>
              </a:spcBef>
              <a:buClr>
                <a:srgbClr val="ED9B33"/>
              </a:buClr>
              <a:buFont typeface="Open Sans" panose="020B0606030504020204" pitchFamily="34" charset="0"/>
              <a:buChar char="I"/>
              <a:defRPr sz="1200" kern="1200" baseline="0">
                <a:solidFill>
                  <a:schemeClr val="tx1">
                    <a:lumMod val="75000"/>
                    <a:lumOff val="25000"/>
                  </a:schemeClr>
                </a:solidFill>
                <a:latin typeface="+mj-lt"/>
                <a:ea typeface="Open Sans" panose="020B0606030504020204" pitchFamily="34" charset="0"/>
                <a:cs typeface="Open Sans" panose="020B0606030504020204" pitchFamily="34" charset="0"/>
              </a:defRPr>
            </a:lvl1pPr>
            <a:lvl2pPr marL="533400" indent="-171450" algn="l" defTabSz="914400" rtl="0" eaLnBrk="1" latinLnBrk="0" hangingPunct="1">
              <a:spcBef>
                <a:spcPts val="600"/>
              </a:spcBef>
              <a:buClr>
                <a:srgbClr val="ED9B33"/>
              </a:buClr>
              <a:buFont typeface="Symbol" panose="05050102010706020507" pitchFamily="18" charset="2"/>
              <a:buChar char=""/>
              <a:defRPr sz="1100" kern="1200" baseline="0">
                <a:solidFill>
                  <a:schemeClr val="tx1">
                    <a:lumMod val="75000"/>
                    <a:lumOff val="25000"/>
                  </a:schemeClr>
                </a:solidFill>
                <a:latin typeface="+mj-lt"/>
                <a:ea typeface="Open Sans" panose="020B0606030504020204" pitchFamily="34" charset="0"/>
                <a:cs typeface="Open Sans" panose="020B0606030504020204" pitchFamily="34" charset="0"/>
              </a:defRPr>
            </a:lvl2pPr>
            <a:lvl3pPr marL="896938" indent="-179388" algn="l" defTabSz="914400" rtl="0" eaLnBrk="1" latinLnBrk="0" hangingPunct="1">
              <a:spcBef>
                <a:spcPct val="20000"/>
              </a:spcBef>
              <a:buClr>
                <a:srgbClr val="ED9B33"/>
              </a:buClr>
              <a:buFont typeface="Courier New" panose="02070309020205020404" pitchFamily="49" charset="0"/>
              <a:buChar char="o"/>
              <a:defRPr sz="1100" kern="1200">
                <a:solidFill>
                  <a:schemeClr val="tx1">
                    <a:lumMod val="75000"/>
                    <a:lumOff val="25000"/>
                  </a:schemeClr>
                </a:solidFill>
                <a:latin typeface="+mj-lt"/>
                <a:ea typeface="Open Sans" panose="020B0606030504020204" pitchFamily="34" charset="0"/>
                <a:cs typeface="Open Sans" panose="020B0606030504020204" pitchFamily="34" charset="0"/>
              </a:defRPr>
            </a:lvl3pPr>
            <a:lvl4pPr marL="1255713" indent="-179388" algn="l" defTabSz="914400" rtl="0" eaLnBrk="1" latinLnBrk="0" hangingPunct="1">
              <a:spcBef>
                <a:spcPct val="20000"/>
              </a:spcBef>
              <a:buClr>
                <a:srgbClr val="ED9B33"/>
              </a:buClr>
              <a:buFont typeface="Open Sans" panose="020B0606030504020204" pitchFamily="34" charset="0"/>
              <a:buChar char="›"/>
              <a:defRPr sz="1100" kern="1200">
                <a:solidFill>
                  <a:schemeClr val="tx1">
                    <a:lumMod val="75000"/>
                    <a:lumOff val="25000"/>
                  </a:schemeClr>
                </a:solidFill>
                <a:latin typeface="+mj-lt"/>
                <a:ea typeface="Open Sans" panose="020B0606030504020204" pitchFamily="34" charset="0"/>
                <a:cs typeface="Open Sans" panose="020B0606030504020204" pitchFamily="34" charset="0"/>
              </a:defRPr>
            </a:lvl4pPr>
            <a:lvl5pPr marL="2000250" indent="-171450" algn="l" defTabSz="914400" rtl="0" eaLnBrk="1" latinLnBrk="0" hangingPunct="1">
              <a:spcBef>
                <a:spcPct val="20000"/>
              </a:spcBef>
              <a:buClr>
                <a:srgbClr val="ED9B33"/>
              </a:buClr>
              <a:buFont typeface="Open Sans" panose="020B0606030504020204" pitchFamily="34" charset="0"/>
              <a:buChar char="»"/>
              <a:defRPr sz="12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pl-PL" b="1" dirty="0" smtClean="0">
              <a:solidFill>
                <a:schemeClr val="tx1"/>
              </a:solidFill>
            </a:endParaRPr>
          </a:p>
          <a:p>
            <a:r>
              <a:rPr lang="pl-PL" b="1" dirty="0" smtClean="0"/>
              <a:t>BUDOWNICTWO </a:t>
            </a:r>
            <a:r>
              <a:rPr lang="pl-PL" b="1" dirty="0"/>
              <a:t>INŻYNIERYJNE</a:t>
            </a:r>
          </a:p>
          <a:p>
            <a:pPr marL="719138" indent="-271463" algn="just">
              <a:buFont typeface="Arial" panose="020B0604020202020204" pitchFamily="34" charset="0"/>
              <a:buChar char="•"/>
            </a:pPr>
            <a:r>
              <a:rPr lang="pl-PL" dirty="0" smtClean="0"/>
              <a:t>W </a:t>
            </a:r>
            <a:r>
              <a:rPr lang="pl-PL" dirty="0"/>
              <a:t>najbliższych latach istotnym czynnikiem rozwoju będą inwestycje finansowane poprzez unijny Instrument na rzecz Odbudowy i Zwiększenia Odporności (58 mld € grantów i pożyczek dostępnych dla Polski) oraz 7-letni budżet unijny na lata 2021-2027, w ramach którego Polska może liczyć na ok. 72 mld € grantów</a:t>
            </a:r>
            <a:r>
              <a:rPr lang="pl-PL" dirty="0" smtClean="0"/>
              <a:t>.</a:t>
            </a:r>
          </a:p>
          <a:p>
            <a:pPr marL="719138" indent="-271463" algn="just">
              <a:buFont typeface="Arial" panose="020B0604020202020204" pitchFamily="34" charset="0"/>
              <a:buChar char="•"/>
            </a:pPr>
            <a:r>
              <a:rPr lang="pl-PL" dirty="0" smtClean="0"/>
              <a:t>Analitycy prognozują, że </a:t>
            </a:r>
            <a:r>
              <a:rPr lang="pl-PL" dirty="0"/>
              <a:t>w latach 2025-2026 segment inżynieryjny powróci do wzrostów (5-6%) a wartość produkcji już w 2026 </a:t>
            </a:r>
            <a:r>
              <a:rPr lang="pl-PL" dirty="0" smtClean="0"/>
              <a:t>roku </a:t>
            </a:r>
            <a:r>
              <a:rPr lang="pl-PL" dirty="0"/>
              <a:t>przekroczy 100 mld zł. </a:t>
            </a:r>
            <a:endParaRPr lang="pl-PL" dirty="0" smtClean="0"/>
          </a:p>
          <a:p>
            <a:pPr marL="719138" indent="-271463" algn="just">
              <a:buFont typeface="Arial" panose="020B0604020202020204" pitchFamily="34" charset="0"/>
              <a:buChar char="•"/>
            </a:pPr>
            <a:r>
              <a:rPr lang="pl-PL" dirty="0" smtClean="0"/>
              <a:t>Istotnym czynnikiem pobudzającym koniunkturę w branży </a:t>
            </a:r>
            <a:r>
              <a:rPr lang="pl-PL" dirty="0"/>
              <a:t>inżynieryjnej </a:t>
            </a:r>
            <a:r>
              <a:rPr lang="pl-PL" dirty="0" smtClean="0"/>
              <a:t>będą inwestycje </a:t>
            </a:r>
            <a:r>
              <a:rPr lang="pl-PL" dirty="0"/>
              <a:t>GDDKiA, CPK i PKP PLK, a także inwestycje powiązane z szeroko rozumianą branżą </a:t>
            </a:r>
            <a:r>
              <a:rPr lang="pl-PL" dirty="0" smtClean="0"/>
              <a:t>energetyczną. Pomimo </a:t>
            </a:r>
            <a:r>
              <a:rPr lang="pl-PL" dirty="0"/>
              <a:t>rosnącego poziomu zadłużenia, </a:t>
            </a:r>
            <a:r>
              <a:rPr lang="pl-PL" dirty="0" smtClean="0"/>
              <a:t>wciąż istotny </a:t>
            </a:r>
            <a:r>
              <a:rPr lang="pl-PL" dirty="0"/>
              <a:t>wkład </a:t>
            </a:r>
            <a:r>
              <a:rPr lang="pl-PL" dirty="0" smtClean="0"/>
              <a:t>będą </a:t>
            </a:r>
            <a:r>
              <a:rPr lang="pl-PL" dirty="0"/>
              <a:t>miały samorządy. Możliwe jest również przyspieszenie w budownictwie hydrotechnicznym</a:t>
            </a:r>
            <a:r>
              <a:rPr lang="pl-PL" dirty="0" smtClean="0"/>
              <a:t>.</a:t>
            </a:r>
          </a:p>
          <a:p>
            <a:pPr marL="719138" indent="-271463" algn="just">
              <a:buFont typeface="Arial" panose="020B0604020202020204" pitchFamily="34" charset="0"/>
              <a:buChar char="•"/>
            </a:pPr>
            <a:r>
              <a:rPr lang="pl-PL" dirty="0"/>
              <a:t>W 2025 </a:t>
            </a:r>
            <a:r>
              <a:rPr lang="pl-PL" dirty="0" smtClean="0"/>
              <a:t>roku </a:t>
            </a:r>
            <a:r>
              <a:rPr lang="pl-PL" dirty="0"/>
              <a:t>GDDKiA planuje oddać do użytku ok. 400 km nowych dróg oraz ogłosić przetargi na co najmniej 330 km nowych tras. Wartość przetargów planowanych do ogłoszenia w 2025 </a:t>
            </a:r>
            <a:r>
              <a:rPr lang="pl-PL" dirty="0" smtClean="0"/>
              <a:t>roku </a:t>
            </a:r>
            <a:r>
              <a:rPr lang="pl-PL" dirty="0"/>
              <a:t>szacowana jest na 12-13 mld zł. </a:t>
            </a:r>
          </a:p>
          <a:p>
            <a:pPr marL="719138" indent="-271463" algn="just"/>
            <a:endParaRPr lang="pl-PL" dirty="0" smtClean="0"/>
          </a:p>
        </p:txBody>
      </p:sp>
      <p:sp>
        <p:nvSpPr>
          <p:cNvPr id="2" name="Symbol zastępczy numeru slajdu 1"/>
          <p:cNvSpPr>
            <a:spLocks noGrp="1"/>
          </p:cNvSpPr>
          <p:nvPr>
            <p:ph type="sldNum" sz="quarter" idx="4"/>
          </p:nvPr>
        </p:nvSpPr>
        <p:spPr/>
        <p:txBody>
          <a:bodyPr/>
          <a:lstStyle/>
          <a:p>
            <a:fld id="{7F4E4EF8-BF11-48BA-8607-445ED92DE416}" type="slidenum">
              <a:rPr lang="es-ES" smtClean="0"/>
              <a:pPr/>
              <a:t>33</a:t>
            </a:fld>
            <a:endParaRPr lang="es-ES"/>
          </a:p>
        </p:txBody>
      </p:sp>
    </p:spTree>
    <p:extLst>
      <p:ext uri="{BB962C8B-B14F-4D97-AF65-F5344CB8AC3E}">
        <p14:creationId xmlns:p14="http://schemas.microsoft.com/office/powerpoint/2010/main" val="33955028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ulua 3"/>
          <p:cNvSpPr>
            <a:spLocks noGrp="1"/>
          </p:cNvSpPr>
          <p:nvPr>
            <p:ph type="title"/>
          </p:nvPr>
        </p:nvSpPr>
        <p:spPr/>
        <p:txBody>
          <a:bodyPr/>
          <a:lstStyle/>
          <a:p>
            <a:r>
              <a:rPr lang="pl-PL" dirty="0" smtClean="0"/>
              <a:t>Perspektywy rynku budowlanego w </a:t>
            </a:r>
            <a:r>
              <a:rPr lang="pl-PL" dirty="0"/>
              <a:t>P</a:t>
            </a:r>
            <a:r>
              <a:rPr lang="pl-PL" dirty="0" smtClean="0"/>
              <a:t>olsce</a:t>
            </a:r>
            <a:endParaRPr lang="es-ES" dirty="0"/>
          </a:p>
        </p:txBody>
      </p:sp>
      <p:sp>
        <p:nvSpPr>
          <p:cNvPr id="6" name="Testuaren leku-marka 5"/>
          <p:cNvSpPr>
            <a:spLocks noGrp="1"/>
          </p:cNvSpPr>
          <p:nvPr>
            <p:ph type="body" sz="quarter" idx="19"/>
          </p:nvPr>
        </p:nvSpPr>
        <p:spPr/>
        <p:txBody>
          <a:bodyPr/>
          <a:lstStyle/>
          <a:p>
            <a:endParaRPr lang="pl-PL" altLang="pl-PL" i="1" dirty="0">
              <a:solidFill>
                <a:srgbClr val="000000"/>
              </a:solidFill>
            </a:endParaRPr>
          </a:p>
          <a:p>
            <a:endParaRPr lang="pl-PL" altLang="pl-PL" i="1" dirty="0" smtClean="0">
              <a:solidFill>
                <a:srgbClr val="000000"/>
              </a:solidFill>
            </a:endParaRPr>
          </a:p>
        </p:txBody>
      </p:sp>
      <p:sp>
        <p:nvSpPr>
          <p:cNvPr id="3" name="Symbol zastępczy tekstu 2"/>
          <p:cNvSpPr>
            <a:spLocks noGrp="1"/>
          </p:cNvSpPr>
          <p:nvPr>
            <p:ph type="body" sz="quarter" idx="21"/>
          </p:nvPr>
        </p:nvSpPr>
        <p:spPr/>
        <p:txBody>
          <a:bodyPr/>
          <a:lstStyle/>
          <a:p>
            <a:r>
              <a:rPr lang="pl-PL" dirty="0"/>
              <a:t>RYNEK I </a:t>
            </a:r>
            <a:r>
              <a:rPr lang="pl-PL" dirty="0" smtClean="0"/>
              <a:t>PERSPEKTYWY</a:t>
            </a:r>
            <a:endParaRPr lang="pl-PL" dirty="0"/>
          </a:p>
        </p:txBody>
      </p:sp>
      <p:sp>
        <p:nvSpPr>
          <p:cNvPr id="5" name="Testuaren leku-marka 4"/>
          <p:cNvSpPr>
            <a:spLocks noGrp="1"/>
          </p:cNvSpPr>
          <p:nvPr>
            <p:ph type="body" sz="quarter" idx="11"/>
          </p:nvPr>
        </p:nvSpPr>
        <p:spPr/>
        <p:txBody>
          <a:bodyPr/>
          <a:lstStyle/>
          <a:p>
            <a:r>
              <a:rPr lang="pl-PL" dirty="0" smtClean="0"/>
              <a:t>4</a:t>
            </a:r>
            <a:endParaRPr lang="es-ES" dirty="0"/>
          </a:p>
        </p:txBody>
      </p:sp>
      <p:sp>
        <p:nvSpPr>
          <p:cNvPr id="7" name="Testuaren leku-marka 5"/>
          <p:cNvSpPr txBox="1">
            <a:spLocks/>
          </p:cNvSpPr>
          <p:nvPr/>
        </p:nvSpPr>
        <p:spPr>
          <a:xfrm>
            <a:off x="1520517" y="1259333"/>
            <a:ext cx="7293215" cy="4960800"/>
          </a:xfrm>
          <a:prstGeom prst="rect">
            <a:avLst/>
          </a:prstGeom>
          <a:ln w="19050">
            <a:noFill/>
          </a:ln>
        </p:spPr>
        <p:txBody>
          <a:bodyPr/>
          <a:lstStyle>
            <a:lvl1pPr marL="171450" indent="-171450" algn="l" defTabSz="914400" rtl="0" eaLnBrk="1" latinLnBrk="0" hangingPunct="1">
              <a:spcBef>
                <a:spcPts val="600"/>
              </a:spcBef>
              <a:buClr>
                <a:srgbClr val="ED9B33"/>
              </a:buClr>
              <a:buFont typeface="Open Sans" panose="020B0606030504020204" pitchFamily="34" charset="0"/>
              <a:buChar char="I"/>
              <a:defRPr sz="1200" kern="1200" baseline="0">
                <a:solidFill>
                  <a:schemeClr val="tx1">
                    <a:lumMod val="75000"/>
                    <a:lumOff val="25000"/>
                  </a:schemeClr>
                </a:solidFill>
                <a:latin typeface="+mj-lt"/>
                <a:ea typeface="Open Sans" panose="020B0606030504020204" pitchFamily="34" charset="0"/>
                <a:cs typeface="Open Sans" panose="020B0606030504020204" pitchFamily="34" charset="0"/>
              </a:defRPr>
            </a:lvl1pPr>
            <a:lvl2pPr marL="533400" indent="-171450" algn="l" defTabSz="914400" rtl="0" eaLnBrk="1" latinLnBrk="0" hangingPunct="1">
              <a:spcBef>
                <a:spcPts val="600"/>
              </a:spcBef>
              <a:buClr>
                <a:srgbClr val="ED9B33"/>
              </a:buClr>
              <a:buFont typeface="Symbol" panose="05050102010706020507" pitchFamily="18" charset="2"/>
              <a:buChar char=""/>
              <a:defRPr sz="1100" kern="1200" baseline="0">
                <a:solidFill>
                  <a:schemeClr val="tx1">
                    <a:lumMod val="75000"/>
                    <a:lumOff val="25000"/>
                  </a:schemeClr>
                </a:solidFill>
                <a:latin typeface="+mj-lt"/>
                <a:ea typeface="Open Sans" panose="020B0606030504020204" pitchFamily="34" charset="0"/>
                <a:cs typeface="Open Sans" panose="020B0606030504020204" pitchFamily="34" charset="0"/>
              </a:defRPr>
            </a:lvl2pPr>
            <a:lvl3pPr marL="896938" indent="-179388" algn="l" defTabSz="914400" rtl="0" eaLnBrk="1" latinLnBrk="0" hangingPunct="1">
              <a:spcBef>
                <a:spcPct val="20000"/>
              </a:spcBef>
              <a:buClr>
                <a:srgbClr val="ED9B33"/>
              </a:buClr>
              <a:buFont typeface="Courier New" panose="02070309020205020404" pitchFamily="49" charset="0"/>
              <a:buChar char="o"/>
              <a:defRPr sz="1100" kern="1200">
                <a:solidFill>
                  <a:schemeClr val="tx1">
                    <a:lumMod val="75000"/>
                    <a:lumOff val="25000"/>
                  </a:schemeClr>
                </a:solidFill>
                <a:latin typeface="+mj-lt"/>
                <a:ea typeface="Open Sans" panose="020B0606030504020204" pitchFamily="34" charset="0"/>
                <a:cs typeface="Open Sans" panose="020B0606030504020204" pitchFamily="34" charset="0"/>
              </a:defRPr>
            </a:lvl3pPr>
            <a:lvl4pPr marL="1255713" indent="-179388" algn="l" defTabSz="914400" rtl="0" eaLnBrk="1" latinLnBrk="0" hangingPunct="1">
              <a:spcBef>
                <a:spcPct val="20000"/>
              </a:spcBef>
              <a:buClr>
                <a:srgbClr val="ED9B33"/>
              </a:buClr>
              <a:buFont typeface="Open Sans" panose="020B0606030504020204" pitchFamily="34" charset="0"/>
              <a:buChar char="›"/>
              <a:defRPr sz="1100" kern="1200">
                <a:solidFill>
                  <a:schemeClr val="tx1">
                    <a:lumMod val="75000"/>
                    <a:lumOff val="25000"/>
                  </a:schemeClr>
                </a:solidFill>
                <a:latin typeface="+mj-lt"/>
                <a:ea typeface="Open Sans" panose="020B0606030504020204" pitchFamily="34" charset="0"/>
                <a:cs typeface="Open Sans" panose="020B0606030504020204" pitchFamily="34" charset="0"/>
              </a:defRPr>
            </a:lvl4pPr>
            <a:lvl5pPr marL="2000250" indent="-171450" algn="l" defTabSz="914400" rtl="0" eaLnBrk="1" latinLnBrk="0" hangingPunct="1">
              <a:spcBef>
                <a:spcPct val="20000"/>
              </a:spcBef>
              <a:buClr>
                <a:srgbClr val="ED9B33"/>
              </a:buClr>
              <a:buFont typeface="Open Sans" panose="020B0606030504020204" pitchFamily="34" charset="0"/>
              <a:buChar char="»"/>
              <a:defRPr sz="12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4625" indent="-174625"/>
            <a:endParaRPr lang="pl-PL" b="1" dirty="0" smtClean="0">
              <a:solidFill>
                <a:schemeClr val="tx1"/>
              </a:solidFill>
            </a:endParaRPr>
          </a:p>
          <a:p>
            <a:pPr marL="174625" indent="-174625"/>
            <a:r>
              <a:rPr lang="pl-PL" b="1" dirty="0" smtClean="0"/>
              <a:t>BUDOWNICTWO PRZEMYSŁOWE</a:t>
            </a:r>
            <a:endParaRPr lang="pl-PL" b="1" dirty="0"/>
          </a:p>
          <a:p>
            <a:pPr marL="719138" indent="-271463" algn="just">
              <a:buFont typeface="Arial" panose="020B0604020202020204" pitchFamily="34" charset="0"/>
              <a:buChar char="•"/>
            </a:pPr>
            <a:r>
              <a:rPr lang="pl-PL" dirty="0"/>
              <a:t>W najbliższej dekadzie coraz bardziej istotnym elementem rynku budownictwa energetycznego będą odnawialne źródła energii oraz atom. W Polsce mają powstać dwie elektrownie jądrowe. Polski program </a:t>
            </a:r>
            <a:r>
              <a:rPr lang="pl-PL" dirty="0" smtClean="0"/>
              <a:t>jądrowy zakłada </a:t>
            </a:r>
            <a:r>
              <a:rPr lang="pl-PL" dirty="0"/>
              <a:t>budowę sześciu reaktorów oddawanych kolejno, co dwa lata. Budowa pierwszego planowana jest na 2028 </a:t>
            </a:r>
            <a:r>
              <a:rPr lang="pl-PL" dirty="0" smtClean="0"/>
              <a:t>roku.</a:t>
            </a:r>
            <a:endParaRPr lang="pl-PL" dirty="0"/>
          </a:p>
          <a:p>
            <a:pPr marL="719138" indent="-271463" algn="just">
              <a:buFont typeface="Arial" panose="020B0604020202020204" pitchFamily="34" charset="0"/>
              <a:buChar char="•"/>
            </a:pPr>
            <a:r>
              <a:rPr lang="pl-PL" dirty="0"/>
              <a:t>W styczniu 2025 </a:t>
            </a:r>
            <a:r>
              <a:rPr lang="pl-PL" dirty="0" smtClean="0"/>
              <a:t>roku </a:t>
            </a:r>
            <a:r>
              <a:rPr lang="pl-PL" dirty="0"/>
              <a:t>rząd przyjął projekt ustawy przewidującej przekazanie 60,2 mld zł w latach 2025-2030 spółce Polskie Elektrownie Jądrowe na projekt budowy pierwszej elektrowni atomowej, która ma powstać na Pomorzu. Trwają także analizy dotyczące potencjalnej lokalizacji drugiej polskiej elektrowni jądrowej.</a:t>
            </a:r>
          </a:p>
          <a:p>
            <a:pPr marL="719138" indent="-271463" algn="just">
              <a:buFont typeface="Arial" panose="020B0604020202020204" pitchFamily="34" charset="0"/>
              <a:buChar char="•"/>
            </a:pPr>
            <a:r>
              <a:rPr lang="pl-PL" dirty="0"/>
              <a:t>W najbliższej dekadzie największym inwestorem w sektorze budownictwa energetyczno-przemysłowego w Polsce będzie grupa Orlen, której skumulowane nakłady inwestycyjne </a:t>
            </a:r>
            <a:r>
              <a:rPr lang="pl-PL" dirty="0" smtClean="0"/>
              <a:t>z uwzględnieniem </a:t>
            </a:r>
            <a:r>
              <a:rPr lang="pl-PL" dirty="0"/>
              <a:t>inwestycji kapitałowych w latach 2025-2035 mogą wynieść od 350 do 380 mld zł.</a:t>
            </a:r>
          </a:p>
          <a:p>
            <a:pPr marL="719138" indent="-271463" algn="just">
              <a:buFont typeface="Arial" panose="020B0604020202020204" pitchFamily="34" charset="0"/>
              <a:buChar char="•"/>
            </a:pPr>
            <a:r>
              <a:rPr lang="pl-PL" dirty="0"/>
              <a:t>W celu wsparcia i przyspieszenia transformacji energetycznej w Polsce we wrześniu 2024 </a:t>
            </a:r>
            <a:r>
              <a:rPr lang="pl-PL" dirty="0" smtClean="0"/>
              <a:t>roku </a:t>
            </a:r>
            <a:r>
              <a:rPr lang="pl-PL" dirty="0"/>
              <a:t>minister klimatu podpisała umowę z BGK dotyczącą nowego instrumentu finansowego – Funduszu Wsparcia Energetyki, który będzie oferować 70 mld zł ze środków KPO na preferencyjne pożyczki dla przedsiębiorców na inwestycje w tym zakresie.</a:t>
            </a:r>
          </a:p>
          <a:p>
            <a:pPr marL="447675" indent="0">
              <a:buNone/>
            </a:pPr>
            <a:endParaRPr lang="pl-PL" b="1" dirty="0">
              <a:solidFill>
                <a:schemeClr val="tx1"/>
              </a:solidFill>
            </a:endParaRPr>
          </a:p>
          <a:p>
            <a:pPr marL="719138" indent="-271463"/>
            <a:endParaRPr lang="pl-PL" dirty="0"/>
          </a:p>
          <a:p>
            <a:pPr marL="719138" indent="-271463"/>
            <a:endParaRPr lang="pl-PL" dirty="0" smtClean="0"/>
          </a:p>
        </p:txBody>
      </p:sp>
      <p:sp>
        <p:nvSpPr>
          <p:cNvPr id="2" name="Symbol zastępczy numeru slajdu 1"/>
          <p:cNvSpPr>
            <a:spLocks noGrp="1"/>
          </p:cNvSpPr>
          <p:nvPr>
            <p:ph type="sldNum" sz="quarter" idx="4"/>
          </p:nvPr>
        </p:nvSpPr>
        <p:spPr/>
        <p:txBody>
          <a:bodyPr/>
          <a:lstStyle/>
          <a:p>
            <a:fld id="{7F4E4EF8-BF11-48BA-8607-445ED92DE416}" type="slidenum">
              <a:rPr lang="es-ES" smtClean="0"/>
              <a:pPr/>
              <a:t>34</a:t>
            </a:fld>
            <a:endParaRPr lang="es-ES"/>
          </a:p>
        </p:txBody>
      </p:sp>
    </p:spTree>
    <p:extLst>
      <p:ext uri="{BB962C8B-B14F-4D97-AF65-F5344CB8AC3E}">
        <p14:creationId xmlns:p14="http://schemas.microsoft.com/office/powerpoint/2010/main" val="12629660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stuaren leku-marka 17"/>
          <p:cNvSpPr txBox="1">
            <a:spLocks/>
          </p:cNvSpPr>
          <p:nvPr/>
        </p:nvSpPr>
        <p:spPr>
          <a:xfrm>
            <a:off x="251520" y="623888"/>
            <a:ext cx="8606730" cy="580014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0" indent="0" algn="l" defTabSz="914400" rtl="0" eaLnBrk="1" latinLnBrk="0" hangingPunct="1">
              <a:spcBef>
                <a:spcPct val="20000"/>
              </a:spcBef>
              <a:buFont typeface="Arial" pitchFamily="34" charset="0"/>
              <a:buNone/>
              <a:defRPr sz="1400" kern="1200" baseline="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250000"/>
              </a:lnSpc>
              <a:buNone/>
            </a:pPr>
            <a:r>
              <a:rPr lang="pl-PL" sz="1400" b="1" dirty="0" smtClean="0">
                <a:solidFill>
                  <a:srgbClr val="ED9B33"/>
                </a:solidFill>
                <a:latin typeface="+mj-lt"/>
                <a:cs typeface="Arial" panose="020B0604020202020204" pitchFamily="34" charset="0"/>
              </a:rPr>
              <a:t>Zastrzeżenia prawne</a:t>
            </a:r>
          </a:p>
          <a:p>
            <a:pPr marL="0" indent="0" algn="just">
              <a:buNone/>
            </a:pPr>
            <a:r>
              <a:rPr lang="pl-PL" sz="1400" dirty="0"/>
              <a:t>Niniejsza prezentacja została przygotowana przez ULMA </a:t>
            </a:r>
            <a:r>
              <a:rPr lang="pl-PL" sz="1400" dirty="0" err="1"/>
              <a:t>Construccion</a:t>
            </a:r>
            <a:r>
              <a:rPr lang="pl-PL" sz="1400" dirty="0"/>
              <a:t> Polska S.A. i jest przeznaczona dla akcjonariuszy oraz analityków finansowych. Prezentacja została sporządzona wyłącznie w celach informacyjnych i nie stanowi oferty kupna bądź sprzedaży, ani oferty mającej na celu pozyskanie oferty kupna lub sprzedaży jakichkolwiek papierów wartościowych bądź instrumentów. Niniejsza prezentacja nie stanowi rekomendacji inwestycyjnej ani oferty świadczenia jakiejkolwiek usługi. </a:t>
            </a:r>
          </a:p>
          <a:p>
            <a:pPr marL="0" indent="0" algn="just">
              <a:buNone/>
            </a:pPr>
            <a:endParaRPr lang="pl-PL" sz="1400" dirty="0" smtClean="0"/>
          </a:p>
          <a:p>
            <a:pPr marL="0" indent="0" algn="just">
              <a:buNone/>
            </a:pPr>
            <a:r>
              <a:rPr lang="pl-PL" sz="1400" dirty="0" smtClean="0"/>
              <a:t>Dane </a:t>
            </a:r>
            <a:r>
              <a:rPr lang="pl-PL" sz="1400" dirty="0"/>
              <a:t>przedstawione w prezentacji zostały zaprezentowane z należytą starannością, jednak mogą nie przedstawiać pozycji i perspektyw ULMA w sposób całościowy. Prezentacja może zawierać pewne nieścisłości lub opuszczenia. Co do zasady, ULMA nie ma również obowiązku przekazywania do publicznej wiadomości aktualizacji i zmian informacji zawartych w niniejszej Prezentacji. Zawarte w prezentacji informacje nie mogą być traktowane jako zapewnienia czy prognozy oczekiwanych przyszłych wyników ULMA lub Grupy ULMA. Zawarte w prezentacji informacje nie powinny być interpretowane jako  gwarancje lub inne, wyraźne lub dorozumiane, oświadczenia składane przez ULMA lub jej przedstawicieli. Zaleca się, aby każda osoba zamierzająca podjąć decyzję inwestycyjną odnośnie jakichkolwiek papierów wartościowych wyemitowanych przez ULMA opierała się na informacjach ujawnionych w oficjalnych raportach bieżących i okresowych,  które są publikowane zgodnie z obowiązującymi przepisami prawa polskiego.</a:t>
            </a:r>
          </a:p>
          <a:p>
            <a:pPr marL="0" indent="0" algn="just">
              <a:buNone/>
            </a:pPr>
            <a:endParaRPr lang="pl-PL" sz="1400" dirty="0" smtClean="0"/>
          </a:p>
          <a:p>
            <a:pPr marL="0" indent="0" algn="just">
              <a:buNone/>
            </a:pPr>
            <a:r>
              <a:rPr lang="pl-PL" sz="1400" dirty="0" smtClean="0"/>
              <a:t>Prawa </a:t>
            </a:r>
            <a:r>
              <a:rPr lang="pl-PL" sz="1400" dirty="0"/>
              <a:t>do Prezentacji jako całości przysługują ULMA. Ani niniejsza Prezentacja, ani jakakolwiek kopia niniejszej Prezentacji nie może być powielona, rozpowszechniona ani przekazana, bezpośrednio lub pośrednio, jakiejkolwiek osobie w jakimkolwiek celu bez wiedzy i zgody ULMA. </a:t>
            </a:r>
            <a:endParaRPr lang="pl-PL" sz="1400" dirty="0" smtClean="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13554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3880996" y="2996952"/>
            <a:ext cx="1531317" cy="2369880"/>
          </a:xfrm>
          <a:prstGeom prst="rect">
            <a:avLst/>
          </a:prstGeom>
          <a:noFill/>
        </p:spPr>
        <p:txBody>
          <a:bodyPr wrap="none" rtlCol="0">
            <a:spAutoFit/>
          </a:bodyPr>
          <a:lstStyle/>
          <a:p>
            <a:pPr algn="ctr"/>
            <a:r>
              <a:rPr lang="pl-PL" b="1" dirty="0" smtClean="0"/>
              <a:t>BUDUJEMY</a:t>
            </a:r>
            <a:endParaRPr lang="pl-PL" dirty="0" smtClean="0"/>
          </a:p>
          <a:p>
            <a:pPr algn="ctr"/>
            <a:endParaRPr lang="pl-PL" sz="1400" dirty="0" smtClean="0"/>
          </a:p>
          <a:p>
            <a:pPr algn="ctr"/>
            <a:r>
              <a:rPr lang="pl-PL" sz="1400" dirty="0" smtClean="0"/>
              <a:t>INNOWACJE</a:t>
            </a:r>
          </a:p>
          <a:p>
            <a:pPr algn="ctr"/>
            <a:r>
              <a:rPr lang="pl-PL" sz="1400" dirty="0" smtClean="0"/>
              <a:t>BEZPIECZEŃSTWO</a:t>
            </a:r>
          </a:p>
          <a:p>
            <a:pPr algn="ctr"/>
            <a:r>
              <a:rPr lang="pl-PL" sz="1400" dirty="0" smtClean="0"/>
              <a:t>DOŚWIADCZENIE </a:t>
            </a:r>
          </a:p>
          <a:p>
            <a:pPr algn="ctr"/>
            <a:r>
              <a:rPr lang="pl-PL" sz="1400" dirty="0" smtClean="0"/>
              <a:t>KREATYWNOŚĆ</a:t>
            </a:r>
          </a:p>
          <a:p>
            <a:pPr algn="ctr"/>
            <a:r>
              <a:rPr lang="pl-PL" sz="1400" dirty="0" smtClean="0"/>
              <a:t>PROJEKT</a:t>
            </a:r>
          </a:p>
          <a:p>
            <a:pPr algn="ctr"/>
            <a:r>
              <a:rPr lang="pl-PL" sz="1400" dirty="0" smtClean="0"/>
              <a:t>EMPATIĘ</a:t>
            </a:r>
          </a:p>
          <a:p>
            <a:pPr algn="ctr"/>
            <a:r>
              <a:rPr lang="pl-PL" sz="1400" dirty="0" smtClean="0"/>
              <a:t>ZAUFANIE</a:t>
            </a:r>
          </a:p>
          <a:p>
            <a:endParaRPr lang="pl-PL" dirty="0"/>
          </a:p>
        </p:txBody>
      </p:sp>
    </p:spTree>
    <p:extLst>
      <p:ext uri="{BB962C8B-B14F-4D97-AF65-F5344CB8AC3E}">
        <p14:creationId xmlns:p14="http://schemas.microsoft.com/office/powerpoint/2010/main" val="311440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fade">
                                      <p:cBhvr>
                                        <p:cTn id="3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tekstu 3"/>
          <p:cNvSpPr>
            <a:spLocks noGrp="1"/>
          </p:cNvSpPr>
          <p:nvPr>
            <p:ph type="body" sz="quarter" idx="19"/>
          </p:nvPr>
        </p:nvSpPr>
        <p:spPr/>
        <p:txBody>
          <a:bodyPr/>
          <a:lstStyle/>
          <a:p>
            <a:pPr algn="just"/>
            <a:r>
              <a:rPr lang="pl-PL" noProof="1"/>
              <a:t>Dostarczamy kompleksowe rozwiązania dla budownictwa monolitycznego, obejmujące deskowania, systemy podparć, systemy wznoszące, systemy inżynieryjne oraz rusztowania, zarówno na sprzedaż jak i na wynajem. Nasze produkty znajdują zastosowanie w budownictwie mieszkaniowym i komercyjnym, w sektorze inżynieryjnym oraz podczas prac renowacyjnych. Zdobyta wiedza i dotychczasowy dorobek pozwalają nam zaoferować Klientom obsługę na najwyższym poziomie. </a:t>
            </a:r>
            <a:endParaRPr lang="es-ES" noProof="1"/>
          </a:p>
          <a:p>
            <a:endParaRPr lang="pl-PL" dirty="0"/>
          </a:p>
        </p:txBody>
      </p:sp>
      <p:sp>
        <p:nvSpPr>
          <p:cNvPr id="3" name="Tytuł 2"/>
          <p:cNvSpPr>
            <a:spLocks noGrp="1"/>
          </p:cNvSpPr>
          <p:nvPr>
            <p:ph type="title"/>
          </p:nvPr>
        </p:nvSpPr>
        <p:spPr/>
        <p:txBody>
          <a:bodyPr/>
          <a:lstStyle/>
          <a:p>
            <a:r>
              <a:rPr lang="pl-PL" dirty="0" smtClean="0"/>
              <a:t>Rozpoznawalność marki i produktów ULMA na świecie </a:t>
            </a:r>
            <a:endParaRPr lang="pl-PL" dirty="0"/>
          </a:p>
        </p:txBody>
      </p:sp>
      <p:sp>
        <p:nvSpPr>
          <p:cNvPr id="7" name="Symbol zastępczy tekstu 6"/>
          <p:cNvSpPr>
            <a:spLocks noGrp="1"/>
          </p:cNvSpPr>
          <p:nvPr>
            <p:ph type="body" sz="quarter" idx="21"/>
          </p:nvPr>
        </p:nvSpPr>
        <p:spPr/>
        <p:txBody>
          <a:bodyPr/>
          <a:lstStyle/>
          <a:p>
            <a:pPr algn="ctr"/>
            <a:r>
              <a:rPr lang="pl-PL" dirty="0"/>
              <a:t>GRUPA ULMA </a:t>
            </a:r>
            <a:r>
              <a:rPr lang="pl-PL" dirty="0" err="1"/>
              <a:t>Construccion</a:t>
            </a:r>
            <a:r>
              <a:rPr lang="pl-PL" dirty="0"/>
              <a:t> Polska S.A. </a:t>
            </a:r>
          </a:p>
        </p:txBody>
      </p:sp>
      <p:pic>
        <p:nvPicPr>
          <p:cNvPr id="18" name="Irudia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862" y="2564904"/>
            <a:ext cx="7295418" cy="3888432"/>
          </a:xfrm>
          <a:prstGeom prst="rect">
            <a:avLst/>
          </a:prstGeom>
        </p:spPr>
      </p:pic>
      <p:sp>
        <p:nvSpPr>
          <p:cNvPr id="5" name="Symbol zastępczy numeru slajdu 4"/>
          <p:cNvSpPr>
            <a:spLocks noGrp="1"/>
          </p:cNvSpPr>
          <p:nvPr>
            <p:ph type="sldNum" sz="quarter" idx="4"/>
          </p:nvPr>
        </p:nvSpPr>
        <p:spPr/>
        <p:txBody>
          <a:bodyPr/>
          <a:lstStyle/>
          <a:p>
            <a:fld id="{7F4E4EF8-BF11-48BA-8607-445ED92DE416}" type="slidenum">
              <a:rPr lang="es-ES" smtClean="0"/>
              <a:pPr/>
              <a:t>4</a:t>
            </a:fld>
            <a:endParaRPr lang="es-ES"/>
          </a:p>
        </p:txBody>
      </p:sp>
    </p:spTree>
    <p:extLst>
      <p:ext uri="{BB962C8B-B14F-4D97-AF65-F5344CB8AC3E}">
        <p14:creationId xmlns:p14="http://schemas.microsoft.com/office/powerpoint/2010/main" val="11760185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dirty="0" smtClean="0"/>
              <a:t>Struktura organizacji</a:t>
            </a:r>
            <a:endParaRPr lang="pl-PL" dirty="0"/>
          </a:p>
        </p:txBody>
      </p:sp>
      <p:sp>
        <p:nvSpPr>
          <p:cNvPr id="7" name="Symbol zastępczy tekstu 6"/>
          <p:cNvSpPr>
            <a:spLocks noGrp="1"/>
          </p:cNvSpPr>
          <p:nvPr>
            <p:ph type="body" sz="quarter" idx="21"/>
          </p:nvPr>
        </p:nvSpPr>
        <p:spPr/>
        <p:txBody>
          <a:bodyPr/>
          <a:lstStyle/>
          <a:p>
            <a:pPr algn="ctr"/>
            <a:r>
              <a:rPr lang="pl-PL" dirty="0"/>
              <a:t>GRUPA ULMA </a:t>
            </a:r>
            <a:r>
              <a:rPr lang="pl-PL" dirty="0" err="1"/>
              <a:t>Construccion</a:t>
            </a:r>
            <a:r>
              <a:rPr lang="pl-PL" dirty="0"/>
              <a:t> Polska S.A. </a:t>
            </a:r>
          </a:p>
        </p:txBody>
      </p:sp>
      <p:grpSp>
        <p:nvGrpSpPr>
          <p:cNvPr id="8" name="Grupa 7"/>
          <p:cNvGrpSpPr/>
          <p:nvPr/>
        </p:nvGrpSpPr>
        <p:grpSpPr>
          <a:xfrm>
            <a:off x="1562862" y="974874"/>
            <a:ext cx="7295418" cy="5481928"/>
            <a:chOff x="1562862" y="974874"/>
            <a:chExt cx="7295418" cy="5481928"/>
          </a:xfrm>
        </p:grpSpPr>
        <p:graphicFrame>
          <p:nvGraphicFramePr>
            <p:cNvPr id="9" name="Diagram 8"/>
            <p:cNvGraphicFramePr/>
            <p:nvPr>
              <p:extLst>
                <p:ext uri="{D42A27DB-BD31-4B8C-83A1-F6EECF244321}">
                  <p14:modId xmlns:p14="http://schemas.microsoft.com/office/powerpoint/2010/main" val="2780111060"/>
                </p:ext>
              </p:extLst>
            </p:nvPr>
          </p:nvGraphicFramePr>
          <p:xfrm>
            <a:off x="1562862" y="2564904"/>
            <a:ext cx="7295418" cy="38918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pole tekstowe 9"/>
            <p:cNvSpPr txBox="1"/>
            <p:nvPr/>
          </p:nvSpPr>
          <p:spPr>
            <a:xfrm>
              <a:off x="3581792" y="3566272"/>
              <a:ext cx="1573251" cy="461665"/>
            </a:xfrm>
            <a:prstGeom prst="rect">
              <a:avLst/>
            </a:prstGeom>
            <a:noFill/>
          </p:spPr>
          <p:txBody>
            <a:bodyPr wrap="none" rtlCol="0">
              <a:spAutoFit/>
            </a:bodyPr>
            <a:lstStyle/>
            <a:p>
              <a:pPr algn="ctr"/>
              <a:r>
                <a:rPr lang="pl-PL" sz="1200" dirty="0" smtClean="0"/>
                <a:t>Spółka stowarzyszona </a:t>
              </a:r>
            </a:p>
            <a:p>
              <a:pPr algn="ctr"/>
              <a:r>
                <a:rPr lang="pl-PL" sz="1200" dirty="0" smtClean="0"/>
                <a:t>30% udziałów </a:t>
              </a:r>
              <a:endParaRPr lang="pl-PL" sz="1200" dirty="0"/>
            </a:p>
          </p:txBody>
        </p:sp>
        <p:sp>
          <p:nvSpPr>
            <p:cNvPr id="11" name="pole tekstowe 10"/>
            <p:cNvSpPr txBox="1"/>
            <p:nvPr/>
          </p:nvSpPr>
          <p:spPr>
            <a:xfrm>
              <a:off x="4665162" y="4735804"/>
              <a:ext cx="1126655" cy="461665"/>
            </a:xfrm>
            <a:prstGeom prst="rect">
              <a:avLst/>
            </a:prstGeom>
            <a:noFill/>
          </p:spPr>
          <p:txBody>
            <a:bodyPr wrap="none" rtlCol="0">
              <a:spAutoFit/>
            </a:bodyPr>
            <a:lstStyle/>
            <a:p>
              <a:pPr algn="ctr"/>
              <a:r>
                <a:rPr lang="pl-PL" sz="1200" dirty="0" smtClean="0"/>
                <a:t>Spółki zależne</a:t>
              </a:r>
            </a:p>
            <a:p>
              <a:pPr algn="ctr"/>
              <a:r>
                <a:rPr lang="pl-PL" sz="1200" dirty="0" smtClean="0"/>
                <a:t>100% udziałów</a:t>
              </a:r>
              <a:endParaRPr lang="pl-PL" sz="1200" dirty="0"/>
            </a:p>
          </p:txBody>
        </p:sp>
        <p:graphicFrame>
          <p:nvGraphicFramePr>
            <p:cNvPr id="12" name="Diagram 11"/>
            <p:cNvGraphicFramePr/>
            <p:nvPr>
              <p:extLst/>
            </p:nvPr>
          </p:nvGraphicFramePr>
          <p:xfrm>
            <a:off x="2776813" y="974874"/>
            <a:ext cx="4867543" cy="19846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3" name="Łącznik prosty 12"/>
            <p:cNvCxnSpPr/>
            <p:nvPr/>
          </p:nvCxnSpPr>
          <p:spPr>
            <a:xfrm>
              <a:off x="5220072" y="2348880"/>
              <a:ext cx="0" cy="216024"/>
            </a:xfrm>
            <a:prstGeom prst="line">
              <a:avLst/>
            </a:prstGeom>
            <a:ln w="25400">
              <a:solidFill>
                <a:srgbClr val="ED9B33"/>
              </a:solidFill>
              <a:prstDash val="sysDot"/>
            </a:ln>
          </p:spPr>
          <p:style>
            <a:lnRef idx="1">
              <a:schemeClr val="accent1"/>
            </a:lnRef>
            <a:fillRef idx="0">
              <a:schemeClr val="accent1"/>
            </a:fillRef>
            <a:effectRef idx="0">
              <a:schemeClr val="accent1"/>
            </a:effectRef>
            <a:fontRef idx="minor">
              <a:schemeClr val="tx1"/>
            </a:fontRef>
          </p:style>
        </p:cxnSp>
        <p:cxnSp>
          <p:nvCxnSpPr>
            <p:cNvPr id="14" name="Łącznik łamany 13"/>
            <p:cNvCxnSpPr/>
            <p:nvPr/>
          </p:nvCxnSpPr>
          <p:spPr>
            <a:xfrm>
              <a:off x="3491880" y="2348880"/>
              <a:ext cx="1296144" cy="325167"/>
            </a:xfrm>
            <a:prstGeom prst="bentConnector3">
              <a:avLst>
                <a:gd name="adj1" fmla="val -330"/>
              </a:avLst>
            </a:prstGeom>
            <a:ln w="25400">
              <a:solidFill>
                <a:srgbClr val="ED9B33"/>
              </a:solidFill>
              <a:prstDash val="sysDot"/>
            </a:ln>
          </p:spPr>
          <p:style>
            <a:lnRef idx="1">
              <a:schemeClr val="accent1"/>
            </a:lnRef>
            <a:fillRef idx="0">
              <a:schemeClr val="accent1"/>
            </a:fillRef>
            <a:effectRef idx="0">
              <a:schemeClr val="accent1"/>
            </a:effectRef>
            <a:fontRef idx="minor">
              <a:schemeClr val="tx1"/>
            </a:fontRef>
          </p:style>
        </p:cxnSp>
        <p:cxnSp>
          <p:nvCxnSpPr>
            <p:cNvPr id="15" name="Łącznik łamany 14"/>
            <p:cNvCxnSpPr/>
            <p:nvPr/>
          </p:nvCxnSpPr>
          <p:spPr>
            <a:xfrm rot="10800000" flipV="1">
              <a:off x="5575100" y="2347749"/>
              <a:ext cx="1373165" cy="326298"/>
            </a:xfrm>
            <a:prstGeom prst="bentConnector3">
              <a:avLst>
                <a:gd name="adj1" fmla="val -755"/>
              </a:avLst>
            </a:prstGeom>
            <a:ln w="25400">
              <a:solidFill>
                <a:srgbClr val="ED9B33"/>
              </a:solidFill>
              <a:prstDash val="sysDot"/>
            </a:ln>
          </p:spPr>
          <p:style>
            <a:lnRef idx="1">
              <a:schemeClr val="accent1"/>
            </a:lnRef>
            <a:fillRef idx="0">
              <a:schemeClr val="accent1"/>
            </a:fillRef>
            <a:effectRef idx="0">
              <a:schemeClr val="accent1"/>
            </a:effectRef>
            <a:fontRef idx="minor">
              <a:schemeClr val="tx1"/>
            </a:fontRef>
          </p:style>
        </p:cxnSp>
      </p:grpSp>
      <p:sp>
        <p:nvSpPr>
          <p:cNvPr id="4" name="Symbol zastępczy numeru slajdu 3"/>
          <p:cNvSpPr>
            <a:spLocks noGrp="1"/>
          </p:cNvSpPr>
          <p:nvPr>
            <p:ph type="sldNum" sz="quarter" idx="4"/>
          </p:nvPr>
        </p:nvSpPr>
        <p:spPr/>
        <p:txBody>
          <a:bodyPr/>
          <a:lstStyle/>
          <a:p>
            <a:fld id="{7F4E4EF8-BF11-48BA-8607-445ED92DE416}" type="slidenum">
              <a:rPr lang="es-ES" smtClean="0"/>
              <a:pPr/>
              <a:t>5</a:t>
            </a:fld>
            <a:endParaRPr lang="es-ES"/>
          </a:p>
        </p:txBody>
      </p:sp>
    </p:spTree>
    <p:extLst>
      <p:ext uri="{BB962C8B-B14F-4D97-AF65-F5344CB8AC3E}">
        <p14:creationId xmlns:p14="http://schemas.microsoft.com/office/powerpoint/2010/main" val="31700940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ytuł 19"/>
          <p:cNvSpPr>
            <a:spLocks noGrp="1"/>
          </p:cNvSpPr>
          <p:nvPr>
            <p:ph type="title"/>
          </p:nvPr>
        </p:nvSpPr>
        <p:spPr/>
        <p:txBody>
          <a:bodyPr/>
          <a:lstStyle/>
          <a:p>
            <a:r>
              <a:rPr lang="pl-PL" dirty="0" smtClean="0"/>
              <a:t>Lokalizacje</a:t>
            </a:r>
            <a:endParaRPr lang="pl-PL" dirty="0"/>
          </a:p>
        </p:txBody>
      </p:sp>
      <p:sp>
        <p:nvSpPr>
          <p:cNvPr id="24" name="Symbol zastępczy tekstu 23"/>
          <p:cNvSpPr>
            <a:spLocks noGrp="1"/>
          </p:cNvSpPr>
          <p:nvPr>
            <p:ph type="body" sz="quarter" idx="21"/>
          </p:nvPr>
        </p:nvSpPr>
        <p:spPr/>
        <p:txBody>
          <a:bodyPr/>
          <a:lstStyle/>
          <a:p>
            <a:pPr algn="ctr"/>
            <a:r>
              <a:rPr lang="pl-PL" dirty="0"/>
              <a:t>GRUPA ULMA </a:t>
            </a:r>
            <a:r>
              <a:rPr lang="pl-PL" dirty="0" err="1"/>
              <a:t>Construccion</a:t>
            </a:r>
            <a:r>
              <a:rPr lang="pl-PL" dirty="0"/>
              <a:t> Polska S.A. </a:t>
            </a:r>
          </a:p>
        </p:txBody>
      </p:sp>
      <p:pic>
        <p:nvPicPr>
          <p:cNvPr id="8" name="Obraz 7"/>
          <p:cNvPicPr>
            <a:picLocks noChangeAspect="1"/>
          </p:cNvPicPr>
          <p:nvPr/>
        </p:nvPicPr>
        <p:blipFill>
          <a:blip r:embed="rId2"/>
          <a:stretch>
            <a:fillRect/>
          </a:stretch>
        </p:blipFill>
        <p:spPr>
          <a:xfrm>
            <a:off x="2483768" y="1358800"/>
            <a:ext cx="5087376" cy="3600401"/>
          </a:xfrm>
          <a:prstGeom prst="rect">
            <a:avLst/>
          </a:prstGeom>
        </p:spPr>
      </p:pic>
      <p:sp>
        <p:nvSpPr>
          <p:cNvPr id="9" name="Symbol zastępczy tekstu 3"/>
          <p:cNvSpPr>
            <a:spLocks noGrp="1"/>
          </p:cNvSpPr>
          <p:nvPr>
            <p:ph type="body" sz="quarter" idx="19"/>
          </p:nvPr>
        </p:nvSpPr>
        <p:spPr>
          <a:xfrm>
            <a:off x="1826210" y="5016255"/>
            <a:ext cx="6768752" cy="1435435"/>
          </a:xfrm>
        </p:spPr>
        <p:txBody>
          <a:bodyPr/>
          <a:lstStyle/>
          <a:p>
            <a:pPr algn="just"/>
            <a:r>
              <a:rPr lang="pl-PL" noProof="1" smtClean="0"/>
              <a:t>Posiadamy również lokalizacje:</a:t>
            </a:r>
          </a:p>
          <a:p>
            <a:pPr>
              <a:buFont typeface="Arial" panose="020B0604020202020204" pitchFamily="34" charset="0"/>
              <a:buChar char="•"/>
            </a:pPr>
            <a:r>
              <a:rPr lang="pl-PL" noProof="1" smtClean="0"/>
              <a:t>Na terenie </a:t>
            </a:r>
            <a:r>
              <a:rPr lang="pl-PL" b="1" noProof="1" smtClean="0"/>
              <a:t>Ukrainy</a:t>
            </a:r>
            <a:r>
              <a:rPr lang="pl-PL" noProof="1" smtClean="0"/>
              <a:t>, p</a:t>
            </a:r>
            <a:r>
              <a:rPr lang="pl-PL" dirty="0" err="1" smtClean="0"/>
              <a:t>oprzez</a:t>
            </a:r>
            <a:r>
              <a:rPr lang="pl-PL" dirty="0" smtClean="0"/>
              <a:t> Spółkę </a:t>
            </a:r>
            <a:r>
              <a:rPr lang="pl-PL" dirty="0" err="1"/>
              <a:t>Ulma</a:t>
            </a:r>
            <a:r>
              <a:rPr lang="pl-PL" dirty="0"/>
              <a:t> </a:t>
            </a:r>
            <a:r>
              <a:rPr lang="pl-PL" dirty="0" err="1"/>
              <a:t>Oplaubka</a:t>
            </a:r>
            <a:r>
              <a:rPr lang="pl-PL" dirty="0"/>
              <a:t> </a:t>
            </a:r>
            <a:r>
              <a:rPr lang="pl-PL" dirty="0" err="1"/>
              <a:t>Ukraine</a:t>
            </a:r>
            <a:r>
              <a:rPr lang="pl-PL" dirty="0"/>
              <a:t> z główną siedzibą w Kijowie gdzie  znajduje się nasze główne centrum logistyczne, </a:t>
            </a:r>
            <a:r>
              <a:rPr lang="pl-PL" dirty="0" smtClean="0"/>
              <a:t>oraz centra logistyczno-handlowe </a:t>
            </a:r>
            <a:r>
              <a:rPr lang="pl-PL" dirty="0"/>
              <a:t>w </a:t>
            </a:r>
            <a:r>
              <a:rPr lang="pl-PL" dirty="0" err="1"/>
              <a:t>Dnipro</a:t>
            </a:r>
            <a:r>
              <a:rPr lang="pl-PL" dirty="0"/>
              <a:t>, Odessie i </a:t>
            </a:r>
            <a:r>
              <a:rPr lang="pl-PL" dirty="0" smtClean="0"/>
              <a:t>Lwowie</a:t>
            </a:r>
          </a:p>
          <a:p>
            <a:pPr>
              <a:buFont typeface="Arial" panose="020B0604020202020204" pitchFamily="34" charset="0"/>
              <a:buChar char="•"/>
            </a:pPr>
            <a:r>
              <a:rPr lang="pl-PL" dirty="0"/>
              <a:t>Na </a:t>
            </a:r>
            <a:r>
              <a:rPr lang="pl-PL" b="1" dirty="0"/>
              <a:t>Litwie</a:t>
            </a:r>
            <a:r>
              <a:rPr lang="pl-PL" dirty="0"/>
              <a:t> </a:t>
            </a:r>
            <a:r>
              <a:rPr lang="pl-PL" dirty="0" smtClean="0"/>
              <a:t>poprzez Spółkę </a:t>
            </a:r>
            <a:r>
              <a:rPr lang="pl-PL" dirty="0" err="1"/>
              <a:t>Ulma</a:t>
            </a:r>
            <a:r>
              <a:rPr lang="pl-PL" dirty="0"/>
              <a:t> </a:t>
            </a:r>
            <a:r>
              <a:rPr lang="pl-PL" dirty="0" err="1"/>
              <a:t>Construccion</a:t>
            </a:r>
            <a:r>
              <a:rPr lang="pl-PL" dirty="0"/>
              <a:t> </a:t>
            </a:r>
            <a:r>
              <a:rPr lang="pl-PL" dirty="0" err="1"/>
              <a:t>Baltic</a:t>
            </a:r>
            <a:r>
              <a:rPr lang="pl-PL" dirty="0"/>
              <a:t> w Wilnie, gdzie posiadamy siedzibę obsługującą kraje w tym regionie wraz z centrum logistycznym. </a:t>
            </a:r>
            <a:endParaRPr lang="pl-PL" dirty="0" smtClean="0"/>
          </a:p>
          <a:p>
            <a:pPr>
              <a:buFont typeface="Arial" panose="020B0604020202020204" pitchFamily="34" charset="0"/>
              <a:buChar char="•"/>
            </a:pPr>
            <a:r>
              <a:rPr lang="pl-PL" dirty="0"/>
              <a:t>W </a:t>
            </a:r>
            <a:r>
              <a:rPr lang="pl-PL" b="1" dirty="0"/>
              <a:t>Kazachstanie</a:t>
            </a:r>
            <a:r>
              <a:rPr lang="pl-PL" dirty="0" smtClean="0"/>
              <a:t>, poprzez Spółkę </a:t>
            </a:r>
            <a:r>
              <a:rPr lang="pl-PL" dirty="0" err="1"/>
              <a:t>Ulma</a:t>
            </a:r>
            <a:r>
              <a:rPr lang="pl-PL" dirty="0"/>
              <a:t> </a:t>
            </a:r>
            <a:r>
              <a:rPr lang="pl-PL" dirty="0" err="1"/>
              <a:t>Opalubka</a:t>
            </a:r>
            <a:r>
              <a:rPr lang="pl-PL" dirty="0"/>
              <a:t> Kazachstan </a:t>
            </a:r>
            <a:r>
              <a:rPr lang="pl-PL" dirty="0" smtClean="0"/>
              <a:t>w </a:t>
            </a:r>
            <a:r>
              <a:rPr lang="pl-PL" dirty="0"/>
              <a:t>Astanie,  gdzie </a:t>
            </a:r>
            <a:r>
              <a:rPr lang="pl-PL" dirty="0" smtClean="0"/>
              <a:t>posiadamy magazyn.</a:t>
            </a:r>
            <a:endParaRPr lang="es-ES" noProof="1"/>
          </a:p>
          <a:p>
            <a:endParaRPr lang="pl-PL" dirty="0"/>
          </a:p>
        </p:txBody>
      </p:sp>
      <p:sp>
        <p:nvSpPr>
          <p:cNvPr id="3" name="Symbol zastępczy numeru slajdu 2"/>
          <p:cNvSpPr>
            <a:spLocks noGrp="1"/>
          </p:cNvSpPr>
          <p:nvPr>
            <p:ph type="sldNum" sz="quarter" idx="4"/>
          </p:nvPr>
        </p:nvSpPr>
        <p:spPr/>
        <p:txBody>
          <a:bodyPr/>
          <a:lstStyle/>
          <a:p>
            <a:fld id="{7F4E4EF8-BF11-48BA-8607-445ED92DE416}" type="slidenum">
              <a:rPr lang="es-ES" smtClean="0"/>
              <a:pPr/>
              <a:t>6</a:t>
            </a:fld>
            <a:endParaRPr lang="es-ES"/>
          </a:p>
        </p:txBody>
      </p:sp>
    </p:spTree>
    <p:extLst>
      <p:ext uri="{BB962C8B-B14F-4D97-AF65-F5344CB8AC3E}">
        <p14:creationId xmlns:p14="http://schemas.microsoft.com/office/powerpoint/2010/main" val="4848470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sz="quarter" idx="19"/>
          </p:nvPr>
        </p:nvSpPr>
        <p:spPr/>
        <p:txBody>
          <a:bodyPr/>
          <a:lstStyle/>
          <a:p>
            <a:r>
              <a:rPr lang="pl-PL" sz="1400" b="1" dirty="0" smtClean="0"/>
              <a:t>Wykaz Akcjonariuszy ULMA </a:t>
            </a:r>
            <a:r>
              <a:rPr lang="pl-PL" sz="1400" b="1" dirty="0" err="1" smtClean="0"/>
              <a:t>Construccion</a:t>
            </a:r>
            <a:r>
              <a:rPr lang="pl-PL" sz="1400" b="1" dirty="0" smtClean="0"/>
              <a:t> Polska S.A. na dzień 31.12.2024</a:t>
            </a:r>
            <a:endParaRPr lang="es-ES" sz="1400" dirty="0"/>
          </a:p>
          <a:p>
            <a:pPr marL="0" indent="0">
              <a:buNone/>
            </a:pPr>
            <a:endParaRPr lang="pl-PL" dirty="0" smtClean="0"/>
          </a:p>
          <a:p>
            <a:pPr marL="0" indent="0">
              <a:buNone/>
            </a:pPr>
            <a:endParaRPr lang="pl-PL" dirty="0" smtClean="0"/>
          </a:p>
        </p:txBody>
      </p:sp>
      <p:sp>
        <p:nvSpPr>
          <p:cNvPr id="4" name="Tytuł 3"/>
          <p:cNvSpPr>
            <a:spLocks noGrp="1"/>
          </p:cNvSpPr>
          <p:nvPr>
            <p:ph type="title"/>
          </p:nvPr>
        </p:nvSpPr>
        <p:spPr/>
        <p:txBody>
          <a:bodyPr/>
          <a:lstStyle/>
          <a:p>
            <a:r>
              <a:rPr lang="pl-PL" dirty="0" smtClean="0"/>
              <a:t>ULMA na Giełdzie Papierów Wartościowych</a:t>
            </a:r>
            <a:endParaRPr lang="pl-PL" dirty="0"/>
          </a:p>
        </p:txBody>
      </p:sp>
      <p:sp>
        <p:nvSpPr>
          <p:cNvPr id="8" name="Symbol zastępczy tekstu 7"/>
          <p:cNvSpPr>
            <a:spLocks noGrp="1"/>
          </p:cNvSpPr>
          <p:nvPr>
            <p:ph type="body" sz="quarter" idx="21"/>
          </p:nvPr>
        </p:nvSpPr>
        <p:spPr/>
        <p:txBody>
          <a:bodyPr/>
          <a:lstStyle/>
          <a:p>
            <a:pPr algn="ctr"/>
            <a:r>
              <a:rPr lang="pl-PL" dirty="0"/>
              <a:t>GRUPA ULMA </a:t>
            </a:r>
            <a:r>
              <a:rPr lang="pl-PL" dirty="0" err="1"/>
              <a:t>Construccion</a:t>
            </a:r>
            <a:r>
              <a:rPr lang="pl-PL" dirty="0"/>
              <a:t> Polska S.A. </a:t>
            </a:r>
          </a:p>
        </p:txBody>
      </p:sp>
      <p:sp>
        <p:nvSpPr>
          <p:cNvPr id="7" name="Symbol zastępczy tekstu 6"/>
          <p:cNvSpPr>
            <a:spLocks noGrp="1"/>
          </p:cNvSpPr>
          <p:nvPr>
            <p:ph type="body" sz="quarter" idx="11"/>
          </p:nvPr>
        </p:nvSpPr>
        <p:spPr/>
        <p:txBody>
          <a:bodyPr/>
          <a:lstStyle/>
          <a:p>
            <a:r>
              <a:rPr lang="pl-PL" dirty="0" smtClean="0"/>
              <a:t> </a:t>
            </a:r>
            <a:endParaRPr lang="pl-PL" dirty="0"/>
          </a:p>
        </p:txBody>
      </p:sp>
      <p:graphicFrame>
        <p:nvGraphicFramePr>
          <p:cNvPr id="10" name="Wykres 9"/>
          <p:cNvGraphicFramePr>
            <a:graphicFrameLocks/>
          </p:cNvGraphicFramePr>
          <p:nvPr>
            <p:extLst>
              <p:ext uri="{D42A27DB-BD31-4B8C-83A1-F6EECF244321}">
                <p14:modId xmlns:p14="http://schemas.microsoft.com/office/powerpoint/2010/main" val="923684541"/>
              </p:ext>
            </p:extLst>
          </p:nvPr>
        </p:nvGraphicFramePr>
        <p:xfrm>
          <a:off x="1691680" y="4158027"/>
          <a:ext cx="6912767" cy="25654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Wykres 11"/>
          <p:cNvGraphicFramePr>
            <a:graphicFrameLocks/>
          </p:cNvGraphicFramePr>
          <p:nvPr>
            <p:extLst>
              <p:ext uri="{D42A27DB-BD31-4B8C-83A1-F6EECF244321}">
                <p14:modId xmlns:p14="http://schemas.microsoft.com/office/powerpoint/2010/main" val="1993713793"/>
              </p:ext>
            </p:extLst>
          </p:nvPr>
        </p:nvGraphicFramePr>
        <p:xfrm>
          <a:off x="1562862" y="1735212"/>
          <a:ext cx="4449298" cy="2123322"/>
        </p:xfrm>
        <a:graphic>
          <a:graphicData uri="http://schemas.openxmlformats.org/drawingml/2006/chart">
            <c:chart xmlns:c="http://schemas.openxmlformats.org/drawingml/2006/chart" xmlns:r="http://schemas.openxmlformats.org/officeDocument/2006/relationships" r:id="rId3"/>
          </a:graphicData>
        </a:graphic>
      </p:graphicFrame>
      <p:sp>
        <p:nvSpPr>
          <p:cNvPr id="11" name="Symbol zastępczy tekstu 2"/>
          <p:cNvSpPr txBox="1">
            <a:spLocks/>
          </p:cNvSpPr>
          <p:nvPr/>
        </p:nvSpPr>
        <p:spPr>
          <a:xfrm>
            <a:off x="1562862" y="3858944"/>
            <a:ext cx="7295388" cy="309906"/>
          </a:xfrm>
          <a:prstGeom prst="rect">
            <a:avLst/>
          </a:prstGeom>
        </p:spPr>
        <p:txBody>
          <a:bodyPr/>
          <a:lstStyle>
            <a:lvl1pPr marL="85725" indent="-85725" algn="l" defTabSz="914400" rtl="0" eaLnBrk="1" latinLnBrk="0" hangingPunct="1">
              <a:lnSpc>
                <a:spcPct val="100000"/>
              </a:lnSpc>
              <a:spcBef>
                <a:spcPct val="20000"/>
              </a:spcBef>
              <a:spcAft>
                <a:spcPts val="600"/>
              </a:spcAft>
              <a:buClr>
                <a:srgbClr val="ED9B33"/>
              </a:buClr>
              <a:buFont typeface="Open Sans" panose="020B0606030504020204" pitchFamily="34" charset="0"/>
              <a:buChar char="I"/>
              <a:defRPr sz="1200" kern="1200" baseline="0">
                <a:solidFill>
                  <a:schemeClr val="tx1">
                    <a:lumMod val="75000"/>
                    <a:lumOff val="25000"/>
                  </a:schemeClr>
                </a:solidFill>
                <a:latin typeface="+mn-lt"/>
                <a:ea typeface="Open Sans" panose="020B0606030504020204" pitchFamily="34" charset="0"/>
                <a:cs typeface="Open Sans" panose="020B0606030504020204" pitchFamily="34" charset="0"/>
              </a:defRPr>
            </a:lvl1pPr>
            <a:lvl2pPr marL="361950" indent="176213" algn="l" defTabSz="914400" rtl="0" eaLnBrk="1" latinLnBrk="0" hangingPunct="1">
              <a:lnSpc>
                <a:spcPct val="100000"/>
              </a:lnSpc>
              <a:spcBef>
                <a:spcPct val="20000"/>
              </a:spcBef>
              <a:buClr>
                <a:srgbClr val="ED9B33"/>
              </a:buClr>
              <a:buFont typeface="Symbol" panose="05050102010706020507" pitchFamily="18" charset="2"/>
              <a:buChar char="·"/>
              <a:defRPr sz="1100" kern="1200" baseline="0">
                <a:solidFill>
                  <a:schemeClr val="tx1">
                    <a:lumMod val="75000"/>
                    <a:lumOff val="25000"/>
                  </a:schemeClr>
                </a:solidFill>
                <a:latin typeface="+mn-lt"/>
                <a:ea typeface="Open Sans" panose="020B0606030504020204" pitchFamily="34" charset="0"/>
                <a:cs typeface="Open Sans" panose="020B0606030504020204" pitchFamily="34" charset="0"/>
              </a:defRPr>
            </a:lvl2pPr>
            <a:lvl3pPr marL="896938" indent="-179388" algn="l" defTabSz="914400" rtl="0" eaLnBrk="1" latinLnBrk="0" hangingPunct="1">
              <a:lnSpc>
                <a:spcPct val="100000"/>
              </a:lnSpc>
              <a:spcBef>
                <a:spcPct val="20000"/>
              </a:spcBef>
              <a:buClr>
                <a:srgbClr val="ED9B33"/>
              </a:buClr>
              <a:buFont typeface="Courier New" panose="02070309020205020404" pitchFamily="49" charset="0"/>
              <a:buChar char="o"/>
              <a:defRPr sz="1100" kern="1200" baseline="0">
                <a:solidFill>
                  <a:schemeClr val="tx1">
                    <a:lumMod val="75000"/>
                    <a:lumOff val="25000"/>
                  </a:schemeClr>
                </a:solidFill>
                <a:latin typeface="+mn-lt"/>
                <a:ea typeface="Open Sans" panose="020B0606030504020204" pitchFamily="34" charset="0"/>
                <a:cs typeface="Open Sans" panose="020B0606030504020204" pitchFamily="34" charset="0"/>
              </a:defRPr>
            </a:lvl3pPr>
            <a:lvl4pPr marL="1255713" indent="-179388" algn="l" defTabSz="914400" rtl="0" eaLnBrk="1" latinLnBrk="0" hangingPunct="1">
              <a:lnSpc>
                <a:spcPct val="100000"/>
              </a:lnSpc>
              <a:spcBef>
                <a:spcPct val="20000"/>
              </a:spcBef>
              <a:buClr>
                <a:srgbClr val="ED9B33"/>
              </a:buClr>
              <a:buFont typeface="Open Sans" panose="020B0606030504020204" pitchFamily="34" charset="0"/>
              <a:buChar char="›"/>
              <a:defRPr sz="1100" kern="1200" baseline="0">
                <a:solidFill>
                  <a:schemeClr val="tx1">
                    <a:lumMod val="75000"/>
                    <a:lumOff val="25000"/>
                  </a:schemeClr>
                </a:solidFill>
                <a:latin typeface="+mn-lt"/>
                <a:ea typeface="Open Sans" panose="020B0606030504020204" pitchFamily="34" charset="0"/>
                <a:cs typeface="Open Sans" panose="020B0606030504020204" pitchFamily="34" charset="0"/>
              </a:defRPr>
            </a:lvl4pPr>
            <a:lvl5pPr marL="2000250" indent="-171450" algn="l" defTabSz="914400" rtl="0" eaLnBrk="1" latinLnBrk="0" hangingPunct="1">
              <a:spcBef>
                <a:spcPct val="20000"/>
              </a:spcBef>
              <a:buClr>
                <a:srgbClr val="ED9B33"/>
              </a:buClr>
              <a:buFont typeface="Open Sans" panose="020B0606030504020204" pitchFamily="34" charset="0"/>
              <a:buChar char="»"/>
              <a:defRPr sz="12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l-PL" sz="1400" b="1" dirty="0"/>
              <a:t>Wartość wypłaconych dywidend w ostatnich 8 latach </a:t>
            </a:r>
            <a:endParaRPr lang="es-ES" sz="1400" b="1" dirty="0"/>
          </a:p>
          <a:p>
            <a:pPr marL="0" indent="0">
              <a:buFont typeface="Open Sans" panose="020B0606030504020204" pitchFamily="34" charset="0"/>
              <a:buNone/>
            </a:pPr>
            <a:endParaRPr lang="pl-PL" dirty="0" smtClean="0"/>
          </a:p>
          <a:p>
            <a:pPr marL="0" indent="0">
              <a:buFont typeface="Open Sans" panose="020B0606030504020204" pitchFamily="34" charset="0"/>
              <a:buNone/>
            </a:pPr>
            <a:endParaRPr lang="pl-PL" dirty="0" smtClean="0"/>
          </a:p>
        </p:txBody>
      </p:sp>
      <p:sp>
        <p:nvSpPr>
          <p:cNvPr id="5" name="pole tekstowe 4"/>
          <p:cNvSpPr txBox="1"/>
          <p:nvPr/>
        </p:nvSpPr>
        <p:spPr>
          <a:xfrm>
            <a:off x="6220172" y="2456163"/>
            <a:ext cx="2456283" cy="923330"/>
          </a:xfrm>
          <a:prstGeom prst="rect">
            <a:avLst/>
          </a:prstGeom>
          <a:solidFill>
            <a:schemeClr val="bg1">
              <a:lumMod val="85000"/>
            </a:schemeClr>
          </a:solidFill>
          <a:ln>
            <a:solidFill>
              <a:schemeClr val="bg1">
                <a:lumMod val="85000"/>
              </a:schemeClr>
            </a:solidFill>
          </a:ln>
        </p:spPr>
        <p:txBody>
          <a:bodyPr wrap="square" rtlCol="0">
            <a:spAutoFit/>
          </a:bodyPr>
          <a:lstStyle/>
          <a:p>
            <a:pPr algn="just"/>
            <a:r>
              <a:rPr lang="pl-PL" b="1" dirty="0" smtClean="0">
                <a:solidFill>
                  <a:srgbClr val="ED9B33"/>
                </a:solidFill>
              </a:rPr>
              <a:t>Debiut na giełdzie w dniu 21 </a:t>
            </a:r>
            <a:r>
              <a:rPr lang="pl-PL" b="1" dirty="0">
                <a:solidFill>
                  <a:srgbClr val="ED9B33"/>
                </a:solidFill>
              </a:rPr>
              <a:t>maja </a:t>
            </a:r>
            <a:r>
              <a:rPr lang="pl-PL" b="1" dirty="0" smtClean="0">
                <a:solidFill>
                  <a:srgbClr val="ED9B33"/>
                </a:solidFill>
              </a:rPr>
              <a:t>1997 roku </a:t>
            </a:r>
            <a:r>
              <a:rPr lang="pl-PL" b="1" dirty="0">
                <a:solidFill>
                  <a:srgbClr val="ED9B33"/>
                </a:solidFill>
              </a:rPr>
              <a:t>(Skrót: ULM)</a:t>
            </a:r>
          </a:p>
        </p:txBody>
      </p:sp>
      <p:sp>
        <p:nvSpPr>
          <p:cNvPr id="6" name="Symbol zastępczy numeru slajdu 5"/>
          <p:cNvSpPr>
            <a:spLocks noGrp="1"/>
          </p:cNvSpPr>
          <p:nvPr>
            <p:ph type="sldNum" sz="quarter" idx="4"/>
          </p:nvPr>
        </p:nvSpPr>
        <p:spPr/>
        <p:txBody>
          <a:bodyPr/>
          <a:lstStyle/>
          <a:p>
            <a:fld id="{7F4E4EF8-BF11-48BA-8607-445ED92DE416}" type="slidenum">
              <a:rPr lang="es-ES" smtClean="0"/>
              <a:pPr/>
              <a:t>7</a:t>
            </a:fld>
            <a:endParaRPr lang="es-ES"/>
          </a:p>
        </p:txBody>
      </p:sp>
    </p:spTree>
    <p:extLst>
      <p:ext uri="{BB962C8B-B14F-4D97-AF65-F5344CB8AC3E}">
        <p14:creationId xmlns:p14="http://schemas.microsoft.com/office/powerpoint/2010/main" val="24754515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sz="quarter" idx="19"/>
          </p:nvPr>
        </p:nvSpPr>
        <p:spPr>
          <a:xfrm>
            <a:off x="1562862" y="1410676"/>
            <a:ext cx="7295388" cy="351583"/>
          </a:xfrm>
        </p:spPr>
        <p:txBody>
          <a:bodyPr/>
          <a:lstStyle/>
          <a:p>
            <a:r>
              <a:rPr lang="pl-PL" sz="1400" b="1" dirty="0" smtClean="0"/>
              <a:t>ULMA GROUP </a:t>
            </a:r>
            <a:r>
              <a:rPr lang="pl-PL" sz="1400" b="1" dirty="0"/>
              <a:t>w</a:t>
            </a:r>
            <a:r>
              <a:rPr lang="pl-PL" sz="1400" b="1" dirty="0" smtClean="0"/>
              <a:t> mln PLN</a:t>
            </a:r>
          </a:p>
          <a:p>
            <a:endParaRPr lang="pl-PL" dirty="0"/>
          </a:p>
          <a:p>
            <a:endParaRPr lang="pl-PL" dirty="0" smtClean="0"/>
          </a:p>
          <a:p>
            <a:pPr marL="0" indent="0">
              <a:buNone/>
            </a:pPr>
            <a:endParaRPr lang="pl-PL" sz="1600" dirty="0">
              <a:solidFill>
                <a:srgbClr val="F7A600"/>
              </a:solidFill>
            </a:endParaRPr>
          </a:p>
        </p:txBody>
      </p:sp>
      <p:sp>
        <p:nvSpPr>
          <p:cNvPr id="4" name="Tytuł 3"/>
          <p:cNvSpPr>
            <a:spLocks noGrp="1"/>
          </p:cNvSpPr>
          <p:nvPr>
            <p:ph type="title"/>
          </p:nvPr>
        </p:nvSpPr>
        <p:spPr/>
        <p:txBody>
          <a:bodyPr/>
          <a:lstStyle/>
          <a:p>
            <a:r>
              <a:rPr lang="pl-PL" dirty="0" smtClean="0"/>
              <a:t>Podsumowanie 12 miesięcy 2024 roku</a:t>
            </a:r>
            <a:endParaRPr lang="pl-PL" dirty="0"/>
          </a:p>
        </p:txBody>
      </p:sp>
      <p:sp>
        <p:nvSpPr>
          <p:cNvPr id="8" name="Symbol zastępczy tekstu 7"/>
          <p:cNvSpPr>
            <a:spLocks noGrp="1"/>
          </p:cNvSpPr>
          <p:nvPr>
            <p:ph type="body" sz="quarter" idx="21"/>
          </p:nvPr>
        </p:nvSpPr>
        <p:spPr/>
        <p:txBody>
          <a:bodyPr/>
          <a:lstStyle/>
          <a:p>
            <a:pPr algn="ctr"/>
            <a:r>
              <a:rPr lang="pl-PL" dirty="0" smtClean="0"/>
              <a:t>GROUP ULMA </a:t>
            </a:r>
            <a:r>
              <a:rPr lang="pl-PL" dirty="0" err="1"/>
              <a:t>Construccion</a:t>
            </a:r>
            <a:r>
              <a:rPr lang="pl-PL" dirty="0"/>
              <a:t> Polska S.A.</a:t>
            </a:r>
          </a:p>
        </p:txBody>
      </p:sp>
      <p:graphicFrame>
        <p:nvGraphicFramePr>
          <p:cNvPr id="10" name="Tabela 9"/>
          <p:cNvGraphicFramePr>
            <a:graphicFrameLocks noGrp="1"/>
          </p:cNvGraphicFramePr>
          <p:nvPr>
            <p:extLst>
              <p:ext uri="{D42A27DB-BD31-4B8C-83A1-F6EECF244321}">
                <p14:modId xmlns:p14="http://schemas.microsoft.com/office/powerpoint/2010/main" val="1758576404"/>
              </p:ext>
            </p:extLst>
          </p:nvPr>
        </p:nvGraphicFramePr>
        <p:xfrm>
          <a:off x="1550577" y="3411322"/>
          <a:ext cx="4572000" cy="1112520"/>
        </p:xfrm>
        <a:graphic>
          <a:graphicData uri="http://schemas.openxmlformats.org/drawingml/2006/table">
            <a:tbl>
              <a:tblPr firstRow="1" bandRow="1">
                <a:tableStyleId>{912C8C85-51F0-491E-9774-3900AFEF0FD7}</a:tableStyleId>
              </a:tblPr>
              <a:tblGrid>
                <a:gridCol w="1524000">
                  <a:extLst>
                    <a:ext uri="{9D8B030D-6E8A-4147-A177-3AD203B41FA5}">
                      <a16:colId xmlns:a16="http://schemas.microsoft.com/office/drawing/2014/main" val="3331228282"/>
                    </a:ext>
                  </a:extLst>
                </a:gridCol>
                <a:gridCol w="1524000">
                  <a:extLst>
                    <a:ext uri="{9D8B030D-6E8A-4147-A177-3AD203B41FA5}">
                      <a16:colId xmlns:a16="http://schemas.microsoft.com/office/drawing/2014/main" val="2384336961"/>
                    </a:ext>
                  </a:extLst>
                </a:gridCol>
                <a:gridCol w="1524000">
                  <a:extLst>
                    <a:ext uri="{9D8B030D-6E8A-4147-A177-3AD203B41FA5}">
                      <a16:colId xmlns:a16="http://schemas.microsoft.com/office/drawing/2014/main" val="2086402481"/>
                    </a:ext>
                  </a:extLst>
                </a:gridCol>
              </a:tblGrid>
              <a:tr h="370840">
                <a:tc>
                  <a:txBody>
                    <a:bodyPr/>
                    <a:lstStyle/>
                    <a:p>
                      <a:endParaRPr lang="pl-PL" sz="1400" dirty="0">
                        <a:solidFill>
                          <a:schemeClr val="tx1">
                            <a:lumMod val="65000"/>
                            <a:lumOff val="35000"/>
                          </a:schemeClr>
                        </a:solidFill>
                      </a:endParaRPr>
                    </a:p>
                  </a:txBody>
                  <a:tcPr>
                    <a:solidFill>
                      <a:srgbClr val="F7A600"/>
                    </a:solidFill>
                  </a:tcPr>
                </a:tc>
                <a:tc>
                  <a:txBody>
                    <a:bodyPr/>
                    <a:lstStyle/>
                    <a:p>
                      <a:pPr algn="ctr"/>
                      <a:r>
                        <a:rPr lang="pl-PL" sz="1400" dirty="0" smtClean="0">
                          <a:solidFill>
                            <a:schemeClr val="tx1">
                              <a:lumMod val="65000"/>
                              <a:lumOff val="35000"/>
                            </a:schemeClr>
                          </a:solidFill>
                        </a:rPr>
                        <a:t>Przychody</a:t>
                      </a:r>
                      <a:endParaRPr lang="pl-PL" sz="1400" dirty="0">
                        <a:solidFill>
                          <a:schemeClr val="tx1">
                            <a:lumMod val="65000"/>
                            <a:lumOff val="35000"/>
                          </a:schemeClr>
                        </a:solidFill>
                      </a:endParaRPr>
                    </a:p>
                  </a:txBody>
                  <a:tcPr>
                    <a:solidFill>
                      <a:srgbClr val="F7A600"/>
                    </a:solidFill>
                  </a:tcPr>
                </a:tc>
                <a:tc>
                  <a:txBody>
                    <a:bodyPr/>
                    <a:lstStyle/>
                    <a:p>
                      <a:pPr algn="ctr"/>
                      <a:r>
                        <a:rPr lang="pl-PL" sz="1400" dirty="0" smtClean="0">
                          <a:solidFill>
                            <a:schemeClr val="tx1">
                              <a:lumMod val="65000"/>
                              <a:lumOff val="35000"/>
                            </a:schemeClr>
                          </a:solidFill>
                        </a:rPr>
                        <a:t>EBITDA</a:t>
                      </a:r>
                      <a:endParaRPr lang="pl-PL" sz="1400" dirty="0">
                        <a:solidFill>
                          <a:schemeClr val="tx1">
                            <a:lumMod val="65000"/>
                            <a:lumOff val="35000"/>
                          </a:schemeClr>
                        </a:solidFill>
                      </a:endParaRPr>
                    </a:p>
                  </a:txBody>
                  <a:tcPr>
                    <a:solidFill>
                      <a:srgbClr val="F7A600"/>
                    </a:solidFill>
                  </a:tcPr>
                </a:tc>
                <a:extLst>
                  <a:ext uri="{0D108BD9-81ED-4DB2-BD59-A6C34878D82A}">
                    <a16:rowId xmlns:a16="http://schemas.microsoft.com/office/drawing/2014/main" val="910300577"/>
                  </a:ext>
                </a:extLst>
              </a:tr>
              <a:tr h="370840">
                <a:tc>
                  <a:txBody>
                    <a:bodyPr/>
                    <a:lstStyle/>
                    <a:p>
                      <a:r>
                        <a:rPr lang="pl-PL" sz="1400" dirty="0" smtClean="0">
                          <a:ln>
                            <a:noFill/>
                          </a:ln>
                          <a:solidFill>
                            <a:schemeClr val="tx1">
                              <a:lumMod val="65000"/>
                              <a:lumOff val="35000"/>
                            </a:schemeClr>
                          </a:solidFill>
                        </a:rPr>
                        <a:t>31.12.2024</a:t>
                      </a:r>
                      <a:endParaRPr lang="pl-PL" sz="1400" dirty="0">
                        <a:ln>
                          <a:noFill/>
                        </a:ln>
                        <a:solidFill>
                          <a:schemeClr val="tx1">
                            <a:lumMod val="65000"/>
                            <a:lumOff val="35000"/>
                          </a:schemeClr>
                        </a:solidFill>
                      </a:endParaRPr>
                    </a:p>
                  </a:txBody>
                  <a:tcPr/>
                </a:tc>
                <a:tc>
                  <a:txBody>
                    <a:bodyPr/>
                    <a:lstStyle/>
                    <a:p>
                      <a:pPr algn="ctr"/>
                      <a:r>
                        <a:rPr lang="pl-PL" sz="1400" dirty="0" smtClean="0">
                          <a:ln>
                            <a:noFill/>
                          </a:ln>
                          <a:solidFill>
                            <a:schemeClr val="tx1">
                              <a:lumMod val="75000"/>
                              <a:lumOff val="25000"/>
                            </a:schemeClr>
                          </a:solidFill>
                        </a:rPr>
                        <a:t>191</a:t>
                      </a:r>
                      <a:endParaRPr lang="pl-PL" sz="1400" dirty="0">
                        <a:ln>
                          <a:noFill/>
                        </a:ln>
                        <a:solidFill>
                          <a:schemeClr val="tx1">
                            <a:lumMod val="75000"/>
                            <a:lumOff val="25000"/>
                          </a:schemeClr>
                        </a:solidFill>
                      </a:endParaRPr>
                    </a:p>
                  </a:txBody>
                  <a:tcPr/>
                </a:tc>
                <a:tc>
                  <a:txBody>
                    <a:bodyPr/>
                    <a:lstStyle/>
                    <a:p>
                      <a:pPr algn="ctr"/>
                      <a:r>
                        <a:rPr lang="pl-PL" sz="1400" dirty="0" smtClean="0">
                          <a:ln>
                            <a:noFill/>
                          </a:ln>
                          <a:solidFill>
                            <a:schemeClr val="tx1">
                              <a:lumMod val="75000"/>
                              <a:lumOff val="25000"/>
                            </a:schemeClr>
                          </a:solidFill>
                        </a:rPr>
                        <a:t>54,4</a:t>
                      </a:r>
                      <a:endParaRPr lang="pl-PL" sz="1400" dirty="0">
                        <a:ln>
                          <a:noFill/>
                        </a:ln>
                        <a:solidFill>
                          <a:schemeClr val="tx1">
                            <a:lumMod val="75000"/>
                            <a:lumOff val="25000"/>
                          </a:schemeClr>
                        </a:solidFill>
                      </a:endParaRPr>
                    </a:p>
                  </a:txBody>
                  <a:tcPr/>
                </a:tc>
                <a:extLst>
                  <a:ext uri="{0D108BD9-81ED-4DB2-BD59-A6C34878D82A}">
                    <a16:rowId xmlns:a16="http://schemas.microsoft.com/office/drawing/2014/main" val="3762664542"/>
                  </a:ext>
                </a:extLst>
              </a:tr>
              <a:tr h="370840">
                <a:tc>
                  <a:txBody>
                    <a:bodyPr/>
                    <a:lstStyle/>
                    <a:p>
                      <a:r>
                        <a:rPr lang="pl-PL" sz="1400" dirty="0" smtClean="0">
                          <a:ln>
                            <a:noFill/>
                          </a:ln>
                          <a:solidFill>
                            <a:schemeClr val="tx1">
                              <a:lumMod val="65000"/>
                              <a:lumOff val="35000"/>
                            </a:schemeClr>
                          </a:solidFill>
                        </a:rPr>
                        <a:t>31.12.2023</a:t>
                      </a:r>
                      <a:endParaRPr lang="pl-PL" sz="1400" dirty="0">
                        <a:ln>
                          <a:noFill/>
                        </a:ln>
                        <a:solidFill>
                          <a:schemeClr val="tx1">
                            <a:lumMod val="65000"/>
                            <a:lumOff val="35000"/>
                          </a:schemeClr>
                        </a:solidFill>
                      </a:endParaRPr>
                    </a:p>
                  </a:txBody>
                  <a:tcPr/>
                </a:tc>
                <a:tc>
                  <a:txBody>
                    <a:bodyPr/>
                    <a:lstStyle/>
                    <a:p>
                      <a:pPr algn="ctr"/>
                      <a:r>
                        <a:rPr lang="pl-PL" sz="1400" dirty="0" smtClean="0">
                          <a:ln>
                            <a:noFill/>
                          </a:ln>
                          <a:solidFill>
                            <a:schemeClr val="tx1">
                              <a:lumMod val="75000"/>
                              <a:lumOff val="25000"/>
                            </a:schemeClr>
                          </a:solidFill>
                        </a:rPr>
                        <a:t>191</a:t>
                      </a:r>
                      <a:endParaRPr lang="pl-PL" sz="1400" dirty="0">
                        <a:ln>
                          <a:noFill/>
                        </a:ln>
                        <a:solidFill>
                          <a:schemeClr val="tx1">
                            <a:lumMod val="75000"/>
                            <a:lumOff val="25000"/>
                          </a:schemeClr>
                        </a:solidFill>
                      </a:endParaRPr>
                    </a:p>
                  </a:txBody>
                  <a:tcPr/>
                </a:tc>
                <a:tc>
                  <a:txBody>
                    <a:bodyPr/>
                    <a:lstStyle/>
                    <a:p>
                      <a:pPr algn="ctr"/>
                      <a:r>
                        <a:rPr lang="pl-PL" sz="1400" dirty="0" smtClean="0">
                          <a:ln>
                            <a:noFill/>
                          </a:ln>
                          <a:solidFill>
                            <a:schemeClr val="tx1">
                              <a:lumMod val="75000"/>
                              <a:lumOff val="25000"/>
                            </a:schemeClr>
                          </a:solidFill>
                        </a:rPr>
                        <a:t>63,8</a:t>
                      </a:r>
                      <a:endParaRPr lang="pl-PL" sz="1400" dirty="0">
                        <a:ln>
                          <a:noFill/>
                        </a:ln>
                        <a:solidFill>
                          <a:schemeClr val="tx1">
                            <a:lumMod val="75000"/>
                            <a:lumOff val="25000"/>
                          </a:schemeClr>
                        </a:solidFill>
                      </a:endParaRPr>
                    </a:p>
                  </a:txBody>
                  <a:tcPr/>
                </a:tc>
                <a:extLst>
                  <a:ext uri="{0D108BD9-81ED-4DB2-BD59-A6C34878D82A}">
                    <a16:rowId xmlns:a16="http://schemas.microsoft.com/office/drawing/2014/main" val="1803907742"/>
                  </a:ext>
                </a:extLst>
              </a:tr>
            </a:tbl>
          </a:graphicData>
        </a:graphic>
      </p:graphicFrame>
      <p:sp>
        <p:nvSpPr>
          <p:cNvPr id="16" name="Symbol zastępczy tekstu 2"/>
          <p:cNvSpPr txBox="1">
            <a:spLocks/>
          </p:cNvSpPr>
          <p:nvPr/>
        </p:nvSpPr>
        <p:spPr>
          <a:xfrm>
            <a:off x="1555186" y="3029337"/>
            <a:ext cx="7295388" cy="369926"/>
          </a:xfrm>
          <a:prstGeom prst="rect">
            <a:avLst/>
          </a:prstGeom>
        </p:spPr>
        <p:txBody>
          <a:bodyPr/>
          <a:lstStyle>
            <a:lvl1pPr marL="85725" indent="-85725" algn="l" defTabSz="914400" rtl="0" eaLnBrk="1" latinLnBrk="0" hangingPunct="1">
              <a:lnSpc>
                <a:spcPct val="100000"/>
              </a:lnSpc>
              <a:spcBef>
                <a:spcPct val="20000"/>
              </a:spcBef>
              <a:spcAft>
                <a:spcPts val="600"/>
              </a:spcAft>
              <a:buClr>
                <a:srgbClr val="ED9B33"/>
              </a:buClr>
              <a:buFont typeface="Open Sans" panose="020B0606030504020204" pitchFamily="34" charset="0"/>
              <a:buChar char="I"/>
              <a:defRPr sz="1200" kern="1200" baseline="0">
                <a:solidFill>
                  <a:schemeClr val="tx1">
                    <a:lumMod val="75000"/>
                    <a:lumOff val="25000"/>
                  </a:schemeClr>
                </a:solidFill>
                <a:latin typeface="+mn-lt"/>
                <a:ea typeface="Open Sans" panose="020B0606030504020204" pitchFamily="34" charset="0"/>
                <a:cs typeface="Open Sans" panose="020B0606030504020204" pitchFamily="34" charset="0"/>
              </a:defRPr>
            </a:lvl1pPr>
            <a:lvl2pPr marL="361950" indent="176213" algn="l" defTabSz="914400" rtl="0" eaLnBrk="1" latinLnBrk="0" hangingPunct="1">
              <a:lnSpc>
                <a:spcPct val="100000"/>
              </a:lnSpc>
              <a:spcBef>
                <a:spcPct val="20000"/>
              </a:spcBef>
              <a:buClr>
                <a:srgbClr val="ED9B33"/>
              </a:buClr>
              <a:buFont typeface="Symbol" panose="05050102010706020507" pitchFamily="18" charset="2"/>
              <a:buChar char="·"/>
              <a:defRPr sz="1100" kern="1200" baseline="0">
                <a:solidFill>
                  <a:schemeClr val="tx1">
                    <a:lumMod val="75000"/>
                    <a:lumOff val="25000"/>
                  </a:schemeClr>
                </a:solidFill>
                <a:latin typeface="+mn-lt"/>
                <a:ea typeface="Open Sans" panose="020B0606030504020204" pitchFamily="34" charset="0"/>
                <a:cs typeface="Open Sans" panose="020B0606030504020204" pitchFamily="34" charset="0"/>
              </a:defRPr>
            </a:lvl2pPr>
            <a:lvl3pPr marL="896938" indent="-179388" algn="l" defTabSz="914400" rtl="0" eaLnBrk="1" latinLnBrk="0" hangingPunct="1">
              <a:lnSpc>
                <a:spcPct val="100000"/>
              </a:lnSpc>
              <a:spcBef>
                <a:spcPct val="20000"/>
              </a:spcBef>
              <a:buClr>
                <a:srgbClr val="ED9B33"/>
              </a:buClr>
              <a:buFont typeface="Courier New" panose="02070309020205020404" pitchFamily="49" charset="0"/>
              <a:buChar char="o"/>
              <a:defRPr sz="1100" kern="1200" baseline="0">
                <a:solidFill>
                  <a:schemeClr val="tx1">
                    <a:lumMod val="75000"/>
                    <a:lumOff val="25000"/>
                  </a:schemeClr>
                </a:solidFill>
                <a:latin typeface="+mn-lt"/>
                <a:ea typeface="Open Sans" panose="020B0606030504020204" pitchFamily="34" charset="0"/>
                <a:cs typeface="Open Sans" panose="020B0606030504020204" pitchFamily="34" charset="0"/>
              </a:defRPr>
            </a:lvl3pPr>
            <a:lvl4pPr marL="1255713" indent="-179388" algn="l" defTabSz="914400" rtl="0" eaLnBrk="1" latinLnBrk="0" hangingPunct="1">
              <a:lnSpc>
                <a:spcPct val="100000"/>
              </a:lnSpc>
              <a:spcBef>
                <a:spcPct val="20000"/>
              </a:spcBef>
              <a:buClr>
                <a:srgbClr val="ED9B33"/>
              </a:buClr>
              <a:buFont typeface="Open Sans" panose="020B0606030504020204" pitchFamily="34" charset="0"/>
              <a:buChar char="›"/>
              <a:defRPr sz="1100" kern="1200" baseline="0">
                <a:solidFill>
                  <a:schemeClr val="tx1">
                    <a:lumMod val="75000"/>
                    <a:lumOff val="25000"/>
                  </a:schemeClr>
                </a:solidFill>
                <a:latin typeface="+mn-lt"/>
                <a:ea typeface="Open Sans" panose="020B0606030504020204" pitchFamily="34" charset="0"/>
                <a:cs typeface="Open Sans" panose="020B0606030504020204" pitchFamily="34" charset="0"/>
              </a:defRPr>
            </a:lvl4pPr>
            <a:lvl5pPr marL="2000250" indent="-171450" algn="l" defTabSz="914400" rtl="0" eaLnBrk="1" latinLnBrk="0" hangingPunct="1">
              <a:spcBef>
                <a:spcPct val="20000"/>
              </a:spcBef>
              <a:buClr>
                <a:srgbClr val="ED9B33"/>
              </a:buClr>
              <a:buFont typeface="Open Sans" panose="020B0606030504020204" pitchFamily="34" charset="0"/>
              <a:buChar char="»"/>
              <a:defRPr sz="12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l-PL" sz="1400" b="1" dirty="0" smtClean="0"/>
              <a:t>ULMA </a:t>
            </a:r>
            <a:r>
              <a:rPr lang="pl-PL" sz="1400" b="1" dirty="0" err="1" smtClean="0"/>
              <a:t>Construccion</a:t>
            </a:r>
            <a:r>
              <a:rPr lang="pl-PL" sz="1400" b="1" dirty="0" smtClean="0"/>
              <a:t> Polska S.A. </a:t>
            </a:r>
            <a:r>
              <a:rPr lang="pl-PL" sz="1400" b="1" dirty="0"/>
              <a:t>w</a:t>
            </a:r>
            <a:r>
              <a:rPr lang="pl-PL" sz="1400" b="1" dirty="0" smtClean="0"/>
              <a:t> mln PLN</a:t>
            </a:r>
          </a:p>
          <a:p>
            <a:endParaRPr lang="pl-PL" dirty="0" smtClean="0"/>
          </a:p>
          <a:p>
            <a:endParaRPr lang="pl-PL" dirty="0" smtClean="0"/>
          </a:p>
          <a:p>
            <a:pPr marL="0" indent="0">
              <a:buFont typeface="Open Sans" panose="020B0606030504020204" pitchFamily="34" charset="0"/>
              <a:buNone/>
            </a:pPr>
            <a:endParaRPr lang="pl-PL" sz="1600" dirty="0">
              <a:solidFill>
                <a:srgbClr val="F7A600"/>
              </a:solidFill>
            </a:endParaRPr>
          </a:p>
        </p:txBody>
      </p:sp>
      <p:graphicFrame>
        <p:nvGraphicFramePr>
          <p:cNvPr id="17" name="Tabela 16"/>
          <p:cNvGraphicFramePr>
            <a:graphicFrameLocks noGrp="1"/>
          </p:cNvGraphicFramePr>
          <p:nvPr>
            <p:extLst>
              <p:ext uri="{D42A27DB-BD31-4B8C-83A1-F6EECF244321}">
                <p14:modId xmlns:p14="http://schemas.microsoft.com/office/powerpoint/2010/main" val="1687269405"/>
              </p:ext>
            </p:extLst>
          </p:nvPr>
        </p:nvGraphicFramePr>
        <p:xfrm>
          <a:off x="1562862" y="1775706"/>
          <a:ext cx="4572000" cy="1112520"/>
        </p:xfrm>
        <a:graphic>
          <a:graphicData uri="http://schemas.openxmlformats.org/drawingml/2006/table">
            <a:tbl>
              <a:tblPr firstRow="1" bandRow="1">
                <a:tableStyleId>{912C8C85-51F0-491E-9774-3900AFEF0FD7}</a:tableStyleId>
              </a:tblPr>
              <a:tblGrid>
                <a:gridCol w="1524000">
                  <a:extLst>
                    <a:ext uri="{9D8B030D-6E8A-4147-A177-3AD203B41FA5}">
                      <a16:colId xmlns:a16="http://schemas.microsoft.com/office/drawing/2014/main" val="3331228282"/>
                    </a:ext>
                  </a:extLst>
                </a:gridCol>
                <a:gridCol w="1524000">
                  <a:extLst>
                    <a:ext uri="{9D8B030D-6E8A-4147-A177-3AD203B41FA5}">
                      <a16:colId xmlns:a16="http://schemas.microsoft.com/office/drawing/2014/main" val="2384336961"/>
                    </a:ext>
                  </a:extLst>
                </a:gridCol>
                <a:gridCol w="1524000">
                  <a:extLst>
                    <a:ext uri="{9D8B030D-6E8A-4147-A177-3AD203B41FA5}">
                      <a16:colId xmlns:a16="http://schemas.microsoft.com/office/drawing/2014/main" val="2086402481"/>
                    </a:ext>
                  </a:extLst>
                </a:gridCol>
              </a:tblGrid>
              <a:tr h="370840">
                <a:tc>
                  <a:txBody>
                    <a:bodyPr/>
                    <a:lstStyle/>
                    <a:p>
                      <a:endParaRPr lang="pl-PL" sz="1400" dirty="0">
                        <a:solidFill>
                          <a:schemeClr val="tx1">
                            <a:lumMod val="65000"/>
                            <a:lumOff val="35000"/>
                          </a:schemeClr>
                        </a:solidFill>
                      </a:endParaRPr>
                    </a:p>
                  </a:txBody>
                  <a:tcPr>
                    <a:solidFill>
                      <a:srgbClr val="F7A600"/>
                    </a:solidFill>
                  </a:tcPr>
                </a:tc>
                <a:tc>
                  <a:txBody>
                    <a:bodyPr/>
                    <a:lstStyle/>
                    <a:p>
                      <a:pPr algn="ctr"/>
                      <a:r>
                        <a:rPr lang="pl-PL" sz="1400" dirty="0" smtClean="0">
                          <a:solidFill>
                            <a:schemeClr val="tx1">
                              <a:lumMod val="65000"/>
                              <a:lumOff val="35000"/>
                            </a:schemeClr>
                          </a:solidFill>
                        </a:rPr>
                        <a:t>Przychody</a:t>
                      </a:r>
                      <a:endParaRPr lang="pl-PL" sz="1400" dirty="0">
                        <a:solidFill>
                          <a:schemeClr val="tx1">
                            <a:lumMod val="65000"/>
                            <a:lumOff val="35000"/>
                          </a:schemeClr>
                        </a:solidFill>
                      </a:endParaRPr>
                    </a:p>
                  </a:txBody>
                  <a:tcPr>
                    <a:solidFill>
                      <a:srgbClr val="F7A600"/>
                    </a:solidFill>
                  </a:tcPr>
                </a:tc>
                <a:tc>
                  <a:txBody>
                    <a:bodyPr/>
                    <a:lstStyle/>
                    <a:p>
                      <a:pPr algn="ctr"/>
                      <a:r>
                        <a:rPr lang="pl-PL" sz="1400" dirty="0" smtClean="0">
                          <a:solidFill>
                            <a:schemeClr val="tx1">
                              <a:lumMod val="65000"/>
                              <a:lumOff val="35000"/>
                            </a:schemeClr>
                          </a:solidFill>
                        </a:rPr>
                        <a:t>EBITDA</a:t>
                      </a:r>
                      <a:endParaRPr lang="pl-PL" sz="1400" dirty="0">
                        <a:solidFill>
                          <a:schemeClr val="tx1">
                            <a:lumMod val="65000"/>
                            <a:lumOff val="35000"/>
                          </a:schemeClr>
                        </a:solidFill>
                      </a:endParaRPr>
                    </a:p>
                  </a:txBody>
                  <a:tcPr>
                    <a:solidFill>
                      <a:srgbClr val="F7A600"/>
                    </a:solidFill>
                  </a:tcPr>
                </a:tc>
                <a:extLst>
                  <a:ext uri="{0D108BD9-81ED-4DB2-BD59-A6C34878D82A}">
                    <a16:rowId xmlns:a16="http://schemas.microsoft.com/office/drawing/2014/main" val="910300577"/>
                  </a:ext>
                </a:extLst>
              </a:tr>
              <a:tr h="370840">
                <a:tc>
                  <a:txBody>
                    <a:bodyPr/>
                    <a:lstStyle/>
                    <a:p>
                      <a:r>
                        <a:rPr lang="pl-PL" sz="1400" dirty="0" smtClean="0">
                          <a:ln>
                            <a:noFill/>
                          </a:ln>
                          <a:solidFill>
                            <a:schemeClr val="tx1">
                              <a:lumMod val="65000"/>
                              <a:lumOff val="35000"/>
                            </a:schemeClr>
                          </a:solidFill>
                        </a:rPr>
                        <a:t>31.12.2024</a:t>
                      </a:r>
                      <a:endParaRPr lang="pl-PL" sz="1400" dirty="0">
                        <a:ln>
                          <a:noFill/>
                        </a:ln>
                        <a:solidFill>
                          <a:schemeClr val="tx1">
                            <a:lumMod val="65000"/>
                            <a:lumOff val="35000"/>
                          </a:schemeClr>
                        </a:solidFill>
                      </a:endParaRPr>
                    </a:p>
                  </a:txBody>
                  <a:tcPr/>
                </a:tc>
                <a:tc>
                  <a:txBody>
                    <a:bodyPr/>
                    <a:lstStyle/>
                    <a:p>
                      <a:pPr algn="ctr"/>
                      <a:r>
                        <a:rPr lang="pl-PL" sz="1400" dirty="0" smtClean="0">
                          <a:ln>
                            <a:noFill/>
                          </a:ln>
                          <a:solidFill>
                            <a:schemeClr val="tx1">
                              <a:lumMod val="75000"/>
                              <a:lumOff val="25000"/>
                            </a:schemeClr>
                          </a:solidFill>
                        </a:rPr>
                        <a:t>224</a:t>
                      </a:r>
                      <a:endParaRPr lang="pl-PL" sz="1400" dirty="0">
                        <a:ln>
                          <a:noFill/>
                        </a:ln>
                        <a:solidFill>
                          <a:schemeClr val="tx1">
                            <a:lumMod val="75000"/>
                            <a:lumOff val="25000"/>
                          </a:schemeClr>
                        </a:solidFill>
                      </a:endParaRPr>
                    </a:p>
                  </a:txBody>
                  <a:tcPr/>
                </a:tc>
                <a:tc>
                  <a:txBody>
                    <a:bodyPr/>
                    <a:lstStyle/>
                    <a:p>
                      <a:pPr algn="ctr"/>
                      <a:r>
                        <a:rPr lang="pl-PL" sz="1400" dirty="0" smtClean="0">
                          <a:ln>
                            <a:noFill/>
                          </a:ln>
                          <a:solidFill>
                            <a:schemeClr val="tx1">
                              <a:lumMod val="75000"/>
                              <a:lumOff val="25000"/>
                            </a:schemeClr>
                          </a:solidFill>
                        </a:rPr>
                        <a:t>72</a:t>
                      </a:r>
                      <a:endParaRPr lang="pl-PL" sz="1400" dirty="0">
                        <a:ln>
                          <a:noFill/>
                        </a:ln>
                        <a:solidFill>
                          <a:schemeClr val="tx1">
                            <a:lumMod val="75000"/>
                            <a:lumOff val="25000"/>
                          </a:schemeClr>
                        </a:solidFill>
                      </a:endParaRPr>
                    </a:p>
                  </a:txBody>
                  <a:tcPr/>
                </a:tc>
                <a:extLst>
                  <a:ext uri="{0D108BD9-81ED-4DB2-BD59-A6C34878D82A}">
                    <a16:rowId xmlns:a16="http://schemas.microsoft.com/office/drawing/2014/main" val="3762664542"/>
                  </a:ext>
                </a:extLst>
              </a:tr>
              <a:tr h="370840">
                <a:tc>
                  <a:txBody>
                    <a:bodyPr/>
                    <a:lstStyle/>
                    <a:p>
                      <a:r>
                        <a:rPr lang="pl-PL" sz="1400" dirty="0" smtClean="0">
                          <a:ln>
                            <a:noFill/>
                          </a:ln>
                          <a:solidFill>
                            <a:schemeClr val="tx1">
                              <a:lumMod val="65000"/>
                              <a:lumOff val="35000"/>
                            </a:schemeClr>
                          </a:solidFill>
                        </a:rPr>
                        <a:t>31.12.2023</a:t>
                      </a:r>
                      <a:endParaRPr lang="pl-PL" sz="1400" dirty="0">
                        <a:ln>
                          <a:noFill/>
                        </a:ln>
                        <a:solidFill>
                          <a:schemeClr val="tx1">
                            <a:lumMod val="65000"/>
                            <a:lumOff val="35000"/>
                          </a:schemeClr>
                        </a:solidFill>
                      </a:endParaRPr>
                    </a:p>
                  </a:txBody>
                  <a:tcPr/>
                </a:tc>
                <a:tc>
                  <a:txBody>
                    <a:bodyPr/>
                    <a:lstStyle/>
                    <a:p>
                      <a:pPr algn="ctr"/>
                      <a:r>
                        <a:rPr lang="pl-PL" sz="1400" dirty="0" smtClean="0">
                          <a:ln>
                            <a:noFill/>
                          </a:ln>
                          <a:solidFill>
                            <a:schemeClr val="tx1">
                              <a:lumMod val="75000"/>
                              <a:lumOff val="25000"/>
                            </a:schemeClr>
                          </a:solidFill>
                        </a:rPr>
                        <a:t>203</a:t>
                      </a:r>
                      <a:endParaRPr lang="pl-PL" sz="1400" dirty="0">
                        <a:ln>
                          <a:noFill/>
                        </a:ln>
                        <a:solidFill>
                          <a:schemeClr val="tx1">
                            <a:lumMod val="75000"/>
                            <a:lumOff val="25000"/>
                          </a:schemeClr>
                        </a:solidFill>
                      </a:endParaRPr>
                    </a:p>
                  </a:txBody>
                  <a:tcPr/>
                </a:tc>
                <a:tc>
                  <a:txBody>
                    <a:bodyPr/>
                    <a:lstStyle/>
                    <a:p>
                      <a:pPr algn="ctr"/>
                      <a:r>
                        <a:rPr lang="pl-PL" sz="1400" dirty="0" smtClean="0">
                          <a:ln>
                            <a:noFill/>
                          </a:ln>
                          <a:solidFill>
                            <a:schemeClr val="tx1">
                              <a:lumMod val="75000"/>
                              <a:lumOff val="25000"/>
                            </a:schemeClr>
                          </a:solidFill>
                        </a:rPr>
                        <a:t>68</a:t>
                      </a:r>
                      <a:endParaRPr lang="pl-PL" sz="1400" dirty="0">
                        <a:ln>
                          <a:noFill/>
                        </a:ln>
                        <a:solidFill>
                          <a:schemeClr val="tx1">
                            <a:lumMod val="75000"/>
                            <a:lumOff val="25000"/>
                          </a:schemeClr>
                        </a:solidFill>
                      </a:endParaRPr>
                    </a:p>
                  </a:txBody>
                  <a:tcPr/>
                </a:tc>
                <a:extLst>
                  <a:ext uri="{0D108BD9-81ED-4DB2-BD59-A6C34878D82A}">
                    <a16:rowId xmlns:a16="http://schemas.microsoft.com/office/drawing/2014/main" val="1803907742"/>
                  </a:ext>
                </a:extLst>
              </a:tr>
            </a:tbl>
          </a:graphicData>
        </a:graphic>
      </p:graphicFrame>
      <p:sp>
        <p:nvSpPr>
          <p:cNvPr id="5" name="Symbol zastępczy numeru slajdu 4"/>
          <p:cNvSpPr>
            <a:spLocks noGrp="1"/>
          </p:cNvSpPr>
          <p:nvPr>
            <p:ph type="sldNum" sz="quarter" idx="4"/>
          </p:nvPr>
        </p:nvSpPr>
        <p:spPr/>
        <p:txBody>
          <a:bodyPr/>
          <a:lstStyle/>
          <a:p>
            <a:fld id="{7F4E4EF8-BF11-48BA-8607-445ED92DE416}" type="slidenum">
              <a:rPr lang="es-ES" smtClean="0"/>
              <a:pPr/>
              <a:t>8</a:t>
            </a:fld>
            <a:endParaRPr lang="es-ES"/>
          </a:p>
        </p:txBody>
      </p:sp>
      <p:sp>
        <p:nvSpPr>
          <p:cNvPr id="9" name="Symbol zastępczy tekstu 4"/>
          <p:cNvSpPr txBox="1">
            <a:spLocks/>
          </p:cNvSpPr>
          <p:nvPr/>
        </p:nvSpPr>
        <p:spPr>
          <a:xfrm>
            <a:off x="1562862" y="4658230"/>
            <a:ext cx="7247694" cy="339740"/>
          </a:xfrm>
          <a:prstGeom prst="rect">
            <a:avLst/>
          </a:prstGeom>
          <a:ln w="19050">
            <a:noFill/>
          </a:ln>
        </p:spPr>
        <p:txBody>
          <a:bodyPr/>
          <a:lstStyle>
            <a:lvl1pPr marL="171450" indent="-171450" algn="l" defTabSz="914400" rtl="0" eaLnBrk="1" latinLnBrk="0" hangingPunct="1">
              <a:spcBef>
                <a:spcPts val="600"/>
              </a:spcBef>
              <a:buClr>
                <a:srgbClr val="ED9B33"/>
              </a:buClr>
              <a:buFont typeface="Open Sans" panose="020B0606030504020204" pitchFamily="34" charset="0"/>
              <a:buChar char="I"/>
              <a:defRPr sz="1200" kern="1200" baseline="0">
                <a:solidFill>
                  <a:schemeClr val="tx1">
                    <a:lumMod val="75000"/>
                    <a:lumOff val="25000"/>
                  </a:schemeClr>
                </a:solidFill>
                <a:latin typeface="+mj-lt"/>
                <a:ea typeface="Open Sans" panose="020B0606030504020204" pitchFamily="34" charset="0"/>
                <a:cs typeface="Open Sans" panose="020B0606030504020204" pitchFamily="34" charset="0"/>
              </a:defRPr>
            </a:lvl1pPr>
            <a:lvl2pPr marL="533400" indent="-171450" algn="l" defTabSz="914400" rtl="0" eaLnBrk="1" latinLnBrk="0" hangingPunct="1">
              <a:spcBef>
                <a:spcPts val="600"/>
              </a:spcBef>
              <a:buClr>
                <a:srgbClr val="ED9B33"/>
              </a:buClr>
              <a:buFont typeface="Symbol" panose="05050102010706020507" pitchFamily="18" charset="2"/>
              <a:buChar char=""/>
              <a:defRPr sz="1100" kern="1200" baseline="0">
                <a:solidFill>
                  <a:schemeClr val="tx1">
                    <a:lumMod val="75000"/>
                    <a:lumOff val="25000"/>
                  </a:schemeClr>
                </a:solidFill>
                <a:latin typeface="+mj-lt"/>
                <a:ea typeface="Open Sans" panose="020B0606030504020204" pitchFamily="34" charset="0"/>
                <a:cs typeface="Open Sans" panose="020B0606030504020204" pitchFamily="34" charset="0"/>
              </a:defRPr>
            </a:lvl2pPr>
            <a:lvl3pPr marL="896938" indent="-179388" algn="l" defTabSz="914400" rtl="0" eaLnBrk="1" latinLnBrk="0" hangingPunct="1">
              <a:spcBef>
                <a:spcPct val="20000"/>
              </a:spcBef>
              <a:buClr>
                <a:srgbClr val="ED9B33"/>
              </a:buClr>
              <a:buFont typeface="Courier New" panose="02070309020205020404" pitchFamily="49" charset="0"/>
              <a:buChar char="o"/>
              <a:defRPr sz="1100" kern="1200">
                <a:solidFill>
                  <a:schemeClr val="tx1">
                    <a:lumMod val="75000"/>
                    <a:lumOff val="25000"/>
                  </a:schemeClr>
                </a:solidFill>
                <a:latin typeface="+mj-lt"/>
                <a:ea typeface="Open Sans" panose="020B0606030504020204" pitchFamily="34" charset="0"/>
                <a:cs typeface="Open Sans" panose="020B0606030504020204" pitchFamily="34" charset="0"/>
              </a:defRPr>
            </a:lvl3pPr>
            <a:lvl4pPr marL="1255713" indent="-179388" algn="l" defTabSz="914400" rtl="0" eaLnBrk="1" latinLnBrk="0" hangingPunct="1">
              <a:spcBef>
                <a:spcPct val="20000"/>
              </a:spcBef>
              <a:buClr>
                <a:srgbClr val="ED9B33"/>
              </a:buClr>
              <a:buFont typeface="Open Sans" panose="020B0606030504020204" pitchFamily="34" charset="0"/>
              <a:buChar char="›"/>
              <a:defRPr sz="1100" kern="1200">
                <a:solidFill>
                  <a:schemeClr val="tx1">
                    <a:lumMod val="75000"/>
                    <a:lumOff val="25000"/>
                  </a:schemeClr>
                </a:solidFill>
                <a:latin typeface="+mj-lt"/>
                <a:ea typeface="Open Sans" panose="020B0606030504020204" pitchFamily="34" charset="0"/>
                <a:cs typeface="Open Sans" panose="020B0606030504020204" pitchFamily="34" charset="0"/>
              </a:defRPr>
            </a:lvl4pPr>
            <a:lvl5pPr marL="2000250" indent="-171450" algn="l" defTabSz="914400" rtl="0" eaLnBrk="1" latinLnBrk="0" hangingPunct="1">
              <a:spcBef>
                <a:spcPct val="20000"/>
              </a:spcBef>
              <a:buClr>
                <a:srgbClr val="ED9B33"/>
              </a:buClr>
              <a:buFont typeface="Open Sans" panose="020B0606030504020204" pitchFamily="34" charset="0"/>
              <a:buChar char="»"/>
              <a:defRPr sz="12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l-PL" sz="1400" b="1" dirty="0" smtClean="0"/>
              <a:t>Ważne inicjatywy</a:t>
            </a:r>
            <a:endParaRPr lang="pl-PL" sz="1400" dirty="0"/>
          </a:p>
          <a:p>
            <a:endParaRPr lang="pl-PL" dirty="0"/>
          </a:p>
        </p:txBody>
      </p:sp>
      <p:sp>
        <p:nvSpPr>
          <p:cNvPr id="11" name="pole tekstowe 10"/>
          <p:cNvSpPr txBox="1"/>
          <p:nvPr/>
        </p:nvSpPr>
        <p:spPr>
          <a:xfrm>
            <a:off x="3730625" y="5220498"/>
            <a:ext cx="3960440" cy="461665"/>
          </a:xfrm>
          <a:prstGeom prst="rect">
            <a:avLst/>
          </a:prstGeom>
          <a:noFill/>
        </p:spPr>
        <p:txBody>
          <a:bodyPr wrap="square" rtlCol="0">
            <a:spAutoFit/>
          </a:bodyPr>
          <a:lstStyle/>
          <a:p>
            <a:pPr algn="just"/>
            <a:r>
              <a:rPr lang="pl-PL" sz="1200" dirty="0" smtClean="0">
                <a:solidFill>
                  <a:schemeClr val="tx1">
                    <a:lumMod val="75000"/>
                    <a:lumOff val="25000"/>
                  </a:schemeClr>
                </a:solidFill>
              </a:rPr>
              <a:t>Zakup centrum logistyczno</a:t>
            </a:r>
            <a:r>
              <a:rPr lang="pl-PL" sz="1200" dirty="0">
                <a:solidFill>
                  <a:schemeClr val="tx1">
                    <a:lumMod val="75000"/>
                    <a:lumOff val="25000"/>
                  </a:schemeClr>
                </a:solidFill>
              </a:rPr>
              <a:t>-</a:t>
            </a:r>
            <a:r>
              <a:rPr lang="pl-PL" sz="1200" dirty="0" smtClean="0">
                <a:solidFill>
                  <a:schemeClr val="tx1">
                    <a:lumMod val="75000"/>
                    <a:lumOff val="25000"/>
                  </a:schemeClr>
                </a:solidFill>
              </a:rPr>
              <a:t>biurowego w Gdańsku w dniu</a:t>
            </a:r>
            <a:r>
              <a:rPr lang="en-US" sz="1200" dirty="0" smtClean="0">
                <a:solidFill>
                  <a:schemeClr val="tx1">
                    <a:lumMod val="75000"/>
                    <a:lumOff val="25000"/>
                  </a:schemeClr>
                </a:solidFill>
              </a:rPr>
              <a:t> </a:t>
            </a:r>
            <a:r>
              <a:rPr lang="en-US" sz="1200" dirty="0">
                <a:solidFill>
                  <a:schemeClr val="tx1">
                    <a:lumMod val="75000"/>
                    <a:lumOff val="25000"/>
                  </a:schemeClr>
                </a:solidFill>
              </a:rPr>
              <a:t>16/09/2024.</a:t>
            </a:r>
            <a:endParaRPr lang="pl-PL" sz="1200" dirty="0">
              <a:solidFill>
                <a:srgbClr val="FF0000"/>
              </a:solidFill>
            </a:endParaRPr>
          </a:p>
        </p:txBody>
      </p:sp>
      <p:sp>
        <p:nvSpPr>
          <p:cNvPr id="12" name="pole tekstowe 11"/>
          <p:cNvSpPr txBox="1"/>
          <p:nvPr/>
        </p:nvSpPr>
        <p:spPr>
          <a:xfrm>
            <a:off x="3851920" y="6078169"/>
            <a:ext cx="3960440" cy="461665"/>
          </a:xfrm>
          <a:prstGeom prst="rect">
            <a:avLst/>
          </a:prstGeom>
          <a:noFill/>
        </p:spPr>
        <p:txBody>
          <a:bodyPr wrap="square" rtlCol="0">
            <a:spAutoFit/>
          </a:bodyPr>
          <a:lstStyle/>
          <a:p>
            <a:pPr algn="just"/>
            <a:r>
              <a:rPr lang="pl-PL" sz="1200" dirty="0">
                <a:solidFill>
                  <a:schemeClr val="tx1">
                    <a:lumMod val="75000"/>
                    <a:lumOff val="25000"/>
                  </a:schemeClr>
                </a:solidFill>
              </a:rPr>
              <a:t>Przygotowanie do raportowania ESG – zbieranie danych do wyliczenia śladu węglowego.</a:t>
            </a:r>
          </a:p>
        </p:txBody>
      </p:sp>
      <p:sp>
        <p:nvSpPr>
          <p:cNvPr id="13" name="pole tekstowe 12"/>
          <p:cNvSpPr txBox="1"/>
          <p:nvPr/>
        </p:nvSpPr>
        <p:spPr>
          <a:xfrm>
            <a:off x="2069145" y="5955059"/>
            <a:ext cx="1225015" cy="707886"/>
          </a:xfrm>
          <a:prstGeom prst="rect">
            <a:avLst/>
          </a:prstGeom>
          <a:noFill/>
        </p:spPr>
        <p:txBody>
          <a:bodyPr wrap="none" rtlCol="0">
            <a:spAutoFit/>
          </a:bodyPr>
          <a:lstStyle/>
          <a:p>
            <a:r>
              <a:rPr lang="pl-PL" sz="4000" b="1" dirty="0" smtClean="0">
                <a:solidFill>
                  <a:schemeClr val="bg1">
                    <a:lumMod val="85000"/>
                  </a:schemeClr>
                </a:solidFill>
              </a:rPr>
              <a:t>E</a:t>
            </a:r>
            <a:r>
              <a:rPr lang="pl-PL" sz="4000" b="1" dirty="0" smtClean="0"/>
              <a:t> </a:t>
            </a:r>
            <a:r>
              <a:rPr lang="pl-PL" sz="4000" b="1" dirty="0" smtClean="0">
                <a:solidFill>
                  <a:srgbClr val="FFC000"/>
                </a:solidFill>
              </a:rPr>
              <a:t>S</a:t>
            </a:r>
            <a:r>
              <a:rPr lang="pl-PL" sz="4000" b="1" dirty="0" smtClean="0"/>
              <a:t> </a:t>
            </a:r>
            <a:r>
              <a:rPr lang="pl-PL" sz="4000" b="1" dirty="0" smtClean="0">
                <a:solidFill>
                  <a:schemeClr val="tx1">
                    <a:lumMod val="50000"/>
                    <a:lumOff val="50000"/>
                  </a:schemeClr>
                </a:solidFill>
              </a:rPr>
              <a:t>G</a:t>
            </a:r>
            <a:endParaRPr lang="pl-PL" sz="4000" b="1" dirty="0">
              <a:solidFill>
                <a:schemeClr val="tx1">
                  <a:lumMod val="50000"/>
                  <a:lumOff val="50000"/>
                </a:schemeClr>
              </a:solidFill>
            </a:endParaRPr>
          </a:p>
        </p:txBody>
      </p:sp>
      <p:pic>
        <p:nvPicPr>
          <p:cNvPr id="14" name="Picture 4"/>
          <p:cNvPicPr>
            <a:picLocks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531735" y="5006360"/>
            <a:ext cx="2198890" cy="940965"/>
          </a:xfrm>
          <a:prstGeom prst="rect">
            <a:avLst/>
          </a:prstGeom>
          <a:noFill/>
          <a:ln w="9525">
            <a:noFill/>
            <a:miter lim="800000"/>
            <a:headEnd/>
            <a:tailEnd/>
          </a:ln>
        </p:spPr>
      </p:pic>
    </p:spTree>
    <p:extLst>
      <p:ext uri="{BB962C8B-B14F-4D97-AF65-F5344CB8AC3E}">
        <p14:creationId xmlns:p14="http://schemas.microsoft.com/office/powerpoint/2010/main" val="2628048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stuaren leku-marka 17"/>
          <p:cNvSpPr>
            <a:spLocks noGrp="1"/>
          </p:cNvSpPr>
          <p:nvPr>
            <p:ph type="body" sz="quarter" idx="19"/>
          </p:nvPr>
        </p:nvSpPr>
        <p:spPr/>
        <p:txBody>
          <a:bodyPr/>
          <a:lstStyle/>
          <a:p>
            <a:pPr>
              <a:lnSpc>
                <a:spcPct val="250000"/>
              </a:lnSpc>
            </a:pPr>
            <a:endParaRPr lang="pl-PL" sz="1800" dirty="0" smtClean="0">
              <a:solidFill>
                <a:schemeClr val="tx1">
                  <a:lumMod val="65000"/>
                  <a:lumOff val="35000"/>
                </a:schemeClr>
              </a:solidFill>
              <a:latin typeface="Arial" panose="020B0604020202020204" pitchFamily="34" charset="0"/>
              <a:cs typeface="Arial" panose="020B0604020202020204" pitchFamily="34" charset="0"/>
            </a:endParaRPr>
          </a:p>
          <a:p>
            <a:pPr>
              <a:lnSpc>
                <a:spcPct val="250000"/>
              </a:lnSpc>
            </a:pPr>
            <a:r>
              <a:rPr lang="pl-PL" sz="1400" b="1" dirty="0" smtClean="0">
                <a:solidFill>
                  <a:schemeClr val="tx1">
                    <a:lumMod val="65000"/>
                    <a:lumOff val="35000"/>
                  </a:schemeClr>
                </a:solidFill>
                <a:latin typeface="Arial" panose="020B0604020202020204" pitchFamily="34" charset="0"/>
                <a:cs typeface="Arial" panose="020B0604020202020204" pitchFamily="34" charset="0"/>
              </a:rPr>
              <a:t>DANE MAKROEKONOMICZNE ORAZ RYNEK BUDOWLANY W POLSCE</a:t>
            </a:r>
            <a:endParaRPr lang="pl-PL" sz="1400" b="1" dirty="0">
              <a:solidFill>
                <a:schemeClr val="tx1">
                  <a:lumMod val="65000"/>
                  <a:lumOff val="35000"/>
                </a:schemeClr>
              </a:solidFill>
              <a:latin typeface="Arial" panose="020B0604020202020204" pitchFamily="34" charset="0"/>
              <a:cs typeface="Arial" panose="020B0604020202020204" pitchFamily="34" charset="0"/>
            </a:endParaRPr>
          </a:p>
          <a:p>
            <a:pPr>
              <a:lnSpc>
                <a:spcPct val="250000"/>
              </a:lnSpc>
            </a:pPr>
            <a:r>
              <a:rPr lang="pl-PL" sz="1400" dirty="0" smtClean="0">
                <a:solidFill>
                  <a:schemeClr val="tx1">
                    <a:lumMod val="65000"/>
                    <a:lumOff val="35000"/>
                  </a:schemeClr>
                </a:solidFill>
                <a:latin typeface="Arial" panose="020B0604020202020204" pitchFamily="34" charset="0"/>
                <a:cs typeface="Arial" panose="020B0604020202020204" pitchFamily="34" charset="0"/>
              </a:rPr>
              <a:t>WYNIKI FINANSOWE NA DZIEŃ 31 GRUDNIA 2024 ROKU</a:t>
            </a:r>
            <a:endParaRPr lang="pl-PL" sz="1400" i="1" dirty="0">
              <a:solidFill>
                <a:schemeClr val="tx1">
                  <a:lumMod val="65000"/>
                  <a:lumOff val="35000"/>
                </a:schemeClr>
              </a:solidFill>
              <a:latin typeface="Arial" panose="020B0604020202020204" pitchFamily="34" charset="0"/>
              <a:cs typeface="Arial" panose="020B0604020202020204" pitchFamily="34" charset="0"/>
            </a:endParaRPr>
          </a:p>
          <a:p>
            <a:pPr>
              <a:lnSpc>
                <a:spcPct val="250000"/>
              </a:lnSpc>
            </a:pPr>
            <a:r>
              <a:rPr lang="pl-PL" sz="1400" dirty="0" smtClean="0">
                <a:solidFill>
                  <a:schemeClr val="tx1">
                    <a:lumMod val="65000"/>
                    <a:lumOff val="35000"/>
                  </a:schemeClr>
                </a:solidFill>
                <a:latin typeface="Arial" panose="020B0604020202020204" pitchFamily="34" charset="0"/>
                <a:cs typeface="Arial" panose="020B0604020202020204" pitchFamily="34" charset="0"/>
              </a:rPr>
              <a:t>PORTFEL ZAMÓWIEŃ</a:t>
            </a:r>
            <a:endParaRPr lang="pl-PL" sz="1400" dirty="0">
              <a:solidFill>
                <a:schemeClr val="tx1">
                  <a:lumMod val="65000"/>
                  <a:lumOff val="35000"/>
                </a:schemeClr>
              </a:solidFill>
              <a:latin typeface="Arial" panose="020B0604020202020204" pitchFamily="34" charset="0"/>
              <a:cs typeface="Arial" panose="020B0604020202020204" pitchFamily="34" charset="0"/>
            </a:endParaRPr>
          </a:p>
          <a:p>
            <a:pPr>
              <a:lnSpc>
                <a:spcPct val="250000"/>
              </a:lnSpc>
            </a:pPr>
            <a:r>
              <a:rPr lang="pl-PL" sz="1400" dirty="0" smtClean="0">
                <a:solidFill>
                  <a:schemeClr val="tx1">
                    <a:lumMod val="65000"/>
                    <a:lumOff val="35000"/>
                  </a:schemeClr>
                </a:solidFill>
                <a:latin typeface="Arial" panose="020B0604020202020204" pitchFamily="34" charset="0"/>
                <a:cs typeface="Arial" panose="020B0604020202020204" pitchFamily="34" charset="0"/>
              </a:rPr>
              <a:t>RYNEK I PERSPEKTYWY</a:t>
            </a:r>
            <a:endParaRPr lang="pl-PL" sz="1400" dirty="0">
              <a:solidFill>
                <a:schemeClr val="tx1">
                  <a:lumMod val="65000"/>
                  <a:lumOff val="35000"/>
                </a:schemeClr>
              </a:solidFill>
              <a:latin typeface="Arial" panose="020B0604020202020204" pitchFamily="34" charset="0"/>
              <a:cs typeface="Arial" panose="020B0604020202020204" pitchFamily="34" charset="0"/>
            </a:endParaRPr>
          </a:p>
          <a:p>
            <a:endParaRPr lang="es-ES" sz="1800" dirty="0"/>
          </a:p>
        </p:txBody>
      </p:sp>
      <p:sp>
        <p:nvSpPr>
          <p:cNvPr id="5" name="Symbol zastępczy tekstu 4"/>
          <p:cNvSpPr>
            <a:spLocks noGrp="1"/>
          </p:cNvSpPr>
          <p:nvPr>
            <p:ph type="body" sz="quarter" idx="21"/>
          </p:nvPr>
        </p:nvSpPr>
        <p:spPr/>
        <p:txBody>
          <a:bodyPr/>
          <a:lstStyle/>
          <a:p>
            <a:r>
              <a:rPr lang="pl-PL" dirty="0" smtClean="0"/>
              <a:t>AGENDA</a:t>
            </a:r>
            <a:endParaRPr lang="pl-PL" dirty="0"/>
          </a:p>
        </p:txBody>
      </p:sp>
    </p:spTree>
    <p:extLst>
      <p:ext uri="{BB962C8B-B14F-4D97-AF65-F5344CB8AC3E}">
        <p14:creationId xmlns:p14="http://schemas.microsoft.com/office/powerpoint/2010/main" val="3538272637"/>
      </p:ext>
    </p:extLst>
  </p:cSld>
  <p:clrMapOvr>
    <a:masterClrMapping/>
  </p:clrMapOvr>
  <p:timing>
    <p:tnLst>
      <p:par>
        <p:cTn id="1" dur="indefinite" restart="never" nodeType="tmRoot"/>
      </p:par>
    </p:tnLst>
  </p:timing>
</p:sld>
</file>

<file path=ppt/theme/theme1.xml><?xml version="1.0" encoding="utf-8"?>
<a:theme xmlns:a="http://schemas.openxmlformats.org/drawingml/2006/main" name="Plantilla PPT ULMA_ES_LQ">
  <a:themeElements>
    <a:clrScheme name="Aurkezpe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0000"/>
      </a:folHlink>
    </a:clrScheme>
    <a:fontScheme name="Aurkezpena">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ción1" id="{654AB2DA-D058-4D9E-BF0A-E3034E6D3E36}" vid="{FA6728C7-3596-41F5-81AC-7261C41B663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F3F40F9F55F556439FFEF4A7F1F404E6" ma:contentTypeVersion="2" ma:contentTypeDescription="Crear nuevo documento." ma:contentTypeScope="" ma:versionID="f2f5be6775a54bf29108f6fbc30862d5">
  <xsd:schema xmlns:xsd="http://www.w3.org/2001/XMLSchema" xmlns:p="http://schemas.microsoft.com/office/2006/metadata/properties" xmlns:ns2="b9b89ec9-4191-4322-9300-46e59b3c0a68" targetNamespace="http://schemas.microsoft.com/office/2006/metadata/properties" ma:root="true" ma:fieldsID="1ada126c280e1408954774e1a9e0cceb" ns2:_="">
    <xsd:import namespace="b9b89ec9-4191-4322-9300-46e59b3c0a68"/>
    <xsd:element name="properties">
      <xsd:complexType>
        <xsd:sequence>
          <xsd:element name="documentManagement">
            <xsd:complexType>
              <xsd:all>
                <xsd:element ref="ns2:Idioma" minOccurs="0"/>
                <xsd:element ref="ns2:Tipo_x0020_aplicaci_x00f3_n" minOccurs="0"/>
              </xsd:all>
            </xsd:complexType>
          </xsd:element>
        </xsd:sequence>
      </xsd:complexType>
    </xsd:element>
  </xsd:schema>
  <xsd:schema xmlns:xsd="http://www.w3.org/2001/XMLSchema" xmlns:dms="http://schemas.microsoft.com/office/2006/documentManagement/types" targetNamespace="b9b89ec9-4191-4322-9300-46e59b3c0a68" elementFormDefault="qualified">
    <xsd:import namespace="http://schemas.microsoft.com/office/2006/documentManagement/types"/>
    <xsd:element name="Idioma" ma:index="8" nillable="true" ma:displayName="Idioma" ma:format="Dropdown" ma:internalName="Idioma">
      <xsd:simpleType>
        <xsd:restriction base="dms:Choice">
          <xsd:enumeration value="Español"/>
          <xsd:enumeration value="Inglés"/>
          <xsd:enumeration value="Alemán"/>
          <xsd:enumeration value="Brasileño"/>
          <xsd:enumeration value="Francés"/>
          <xsd:enumeration value="Polaco"/>
          <xsd:enumeration value="Ruso"/>
          <xsd:enumeration value="Euskera"/>
        </xsd:restriction>
      </xsd:simpleType>
    </xsd:element>
    <xsd:element name="Tipo_x0020_aplicaci_x00f3_n" ma:index="9" nillable="true" ma:displayName="Tipo aplicación" ma:default="PowerPoint" ma:format="Dropdown" ma:internalName="Tipo_x0020_aplicaci_x00f3_n">
      <xsd:simpleType>
        <xsd:restriction base="dms:Choice">
          <xsd:enumeration value="PowerPoint"/>
          <xsd:enumeration value="Word"/>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ma:readOnly="true"/>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Idioma xmlns="b9b89ec9-4191-4322-9300-46e59b3c0a68">Español</Idioma>
    <Tipo_x0020_aplicaci_x00f3_n xmlns="b9b89ec9-4191-4322-9300-46e59b3c0a68">PowerPoint</Tipo_x0020_aplicaci_x00f3_n>
  </documentManagement>
</p:properties>
</file>

<file path=customXml/itemProps1.xml><?xml version="1.0" encoding="utf-8"?>
<ds:datastoreItem xmlns:ds="http://schemas.openxmlformats.org/officeDocument/2006/customXml" ds:itemID="{E32B61B2-B084-481C-BA3F-4C4E989DCE86}">
  <ds:schemaRefs>
    <ds:schemaRef ds:uri="http://schemas.microsoft.com/sharepoint/v3/contenttype/forms"/>
  </ds:schemaRefs>
</ds:datastoreItem>
</file>

<file path=customXml/itemProps2.xml><?xml version="1.0" encoding="utf-8"?>
<ds:datastoreItem xmlns:ds="http://schemas.openxmlformats.org/officeDocument/2006/customXml" ds:itemID="{DCD2799A-2616-4588-885B-53586AC79C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b89ec9-4191-4322-9300-46e59b3c0a68"/>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31F6368B-F2DC-4B8D-9504-F9A3CD9A1219}">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b9b89ec9-4191-4322-9300-46e59b3c0a6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ULMA_SZABLON PREZENTACJI POWERPOINT</Template>
  <TotalTime>11420</TotalTime>
  <Words>3196</Words>
  <Application>Microsoft Office PowerPoint</Application>
  <PresentationFormat>Pokaz na ekranie (4:3)</PresentationFormat>
  <Paragraphs>494</Paragraphs>
  <Slides>36</Slides>
  <Notes>4</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36</vt:i4>
      </vt:variant>
    </vt:vector>
  </HeadingPairs>
  <TitlesOfParts>
    <vt:vector size="43" baseType="lpstr">
      <vt:lpstr>ＭＳ Ｐゴシック</vt:lpstr>
      <vt:lpstr>Arial</vt:lpstr>
      <vt:lpstr>Calibri</vt:lpstr>
      <vt:lpstr>Courier New</vt:lpstr>
      <vt:lpstr>Open Sans</vt:lpstr>
      <vt:lpstr>Symbol</vt:lpstr>
      <vt:lpstr>Plantilla PPT ULMA_ES_LQ</vt:lpstr>
      <vt:lpstr>Prezentacja programu PowerPoint</vt:lpstr>
      <vt:lpstr>Produkty i usługi ULMA </vt:lpstr>
      <vt:lpstr>Produkty i usługi ULMA </vt:lpstr>
      <vt:lpstr>Rozpoznawalność marki i produktów ULMA na świecie </vt:lpstr>
      <vt:lpstr>Struktura organizacji</vt:lpstr>
      <vt:lpstr>Lokalizacje</vt:lpstr>
      <vt:lpstr>ULMA na Giełdzie Papierów Wartościowych</vt:lpstr>
      <vt:lpstr>Podsumowanie 12 miesięcy 2024 roku</vt:lpstr>
      <vt:lpstr>Prezentacja programu PowerPoint</vt:lpstr>
      <vt:lpstr>Podstawowe wskaźniki makroekonomiczne</vt:lpstr>
      <vt:lpstr>Rynek budowlany w Polsce w 2024 roku</vt:lpstr>
      <vt:lpstr>Rynek budowlany w Polsce w 2024 roku</vt:lpstr>
      <vt:lpstr>Rynek budowlany w Polsce w 2024 roku</vt:lpstr>
      <vt:lpstr>Rynek budowlany w Polsce w 2024 roku</vt:lpstr>
      <vt:lpstr>Prezentacja programu PowerPoint</vt:lpstr>
      <vt:lpstr>Grupa ULMA Construccion Polska S.A. </vt:lpstr>
      <vt:lpstr>Grupa ULMA Construccion Polska S.A. </vt:lpstr>
      <vt:lpstr>Grupa ULMA Construccion Polska S.A. </vt:lpstr>
      <vt:lpstr>ULMA Construccion Polska S.A. </vt:lpstr>
      <vt:lpstr>ULMA Construccion Polska S.A. </vt:lpstr>
      <vt:lpstr>Prezentacja programu PowerPoint</vt:lpstr>
      <vt:lpstr>Najważniejsze projekty realizowane w 2024 roku</vt:lpstr>
      <vt:lpstr>Najważniejsze projekty realizowane w 2024 roku</vt:lpstr>
      <vt:lpstr>Najważniejsze projekty realizowane w 2024 roku</vt:lpstr>
      <vt:lpstr>Najważniejsze projekty realizowane w 2024 roku</vt:lpstr>
      <vt:lpstr>Najważniejsze projekty realizowane w 2024 roku</vt:lpstr>
      <vt:lpstr>Najważniejsze projekty realizowane w 2024 roku</vt:lpstr>
      <vt:lpstr>Najważniejsze projekty realizowane w 2024 roku</vt:lpstr>
      <vt:lpstr>Najważniejsze projekty realizowane w 2024 roku</vt:lpstr>
      <vt:lpstr>Najważniejsze projekty w trakcie realizacji w 2025 </vt:lpstr>
      <vt:lpstr>Prezentacja programu PowerPoint</vt:lpstr>
      <vt:lpstr>Perspektywy rynku budowlanego w Polsce</vt:lpstr>
      <vt:lpstr>Perspektywy rynku budowlanego w Polsce</vt:lpstr>
      <vt:lpstr>Perspektywy rynku budowlanego w Polsce</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Anna Chudzyńska</dc:creator>
  <cp:lastModifiedBy>Magdalena Prędota</cp:lastModifiedBy>
  <cp:revision>329</cp:revision>
  <cp:lastPrinted>2025-04-18T09:31:55Z</cp:lastPrinted>
  <dcterms:created xsi:type="dcterms:W3CDTF">2022-03-10T07:02:37Z</dcterms:created>
  <dcterms:modified xsi:type="dcterms:W3CDTF">2025-04-23T07:24:13Z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0x010100F3F40F9F55F556439FFEF4A7F1F404E6</vt:lpwstr>
  </property>
</Properties>
</file>